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  <p:sldId id="266" r:id="rId12"/>
    <p:sldId id="268" r:id="rId13"/>
    <p:sldId id="267" r:id="rId14"/>
    <p:sldId id="269" r:id="rId15"/>
    <p:sldId id="270" r:id="rId16"/>
    <p:sldId id="272" r:id="rId17"/>
    <p:sldId id="275" r:id="rId18"/>
    <p:sldId id="276" r:id="rId19"/>
    <p:sldId id="277" r:id="rId20"/>
    <p:sldId id="278" r:id="rId21"/>
    <p:sldId id="27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1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487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32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003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874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1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51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849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868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3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09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8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42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7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0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7DC6BDF-BB5F-4E33-961D-A35AAC2F5F67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4653C4-5D4E-403D-BF32-BBC46B6E4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91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6192" y="524255"/>
            <a:ext cx="8904796" cy="328574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Организация предметно-развивающей среды в группах раннего возраста через совместную деятельность воспитателя с родителями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Автор Иглина Елена Егоровна, воспитатель 2 гр. </a:t>
            </a:r>
            <a:r>
              <a:rPr lang="ru-RU" dirty="0">
                <a:solidFill>
                  <a:srgbClr val="7030A0"/>
                </a:solidFill>
              </a:rPr>
              <a:t>р</a:t>
            </a:r>
            <a:r>
              <a:rPr lang="ru-RU" dirty="0" smtClean="0">
                <a:solidFill>
                  <a:srgbClr val="7030A0"/>
                </a:solidFill>
              </a:rPr>
              <a:t>аннего возраста «Лучики» МБДОУ «</a:t>
            </a:r>
            <a:r>
              <a:rPr lang="ru-RU" smtClean="0">
                <a:solidFill>
                  <a:srgbClr val="7030A0"/>
                </a:solidFill>
              </a:rPr>
              <a:t>Детский сад «Улыбка»» </a:t>
            </a:r>
            <a:r>
              <a:rPr lang="ru-RU" dirty="0" smtClean="0">
                <a:solidFill>
                  <a:srgbClr val="7030A0"/>
                </a:solidFill>
              </a:rPr>
              <a:t>г. Мезень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3825" cy="5748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Платье для принцессы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7" y="1193370"/>
            <a:ext cx="7056429" cy="5292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97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3676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Костюмчик для куклы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89" y="986118"/>
            <a:ext cx="7520024" cy="5640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31438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2701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40" y="1029750"/>
            <a:ext cx="7505893" cy="5629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5284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3825" cy="3138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Корзинки для строительного материала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17" y="1034312"/>
            <a:ext cx="7571540" cy="5678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0351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3860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Настенное оформление сказка «Колобок»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54" y="1172416"/>
            <a:ext cx="7394200" cy="554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0431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4504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Массажные дорожки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56" y="1068946"/>
            <a:ext cx="7604262" cy="570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2888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49310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Гусеничка</a:t>
            </a:r>
            <a:r>
              <a:rPr lang="ru-RU" dirty="0" smtClean="0"/>
              <a:t>» кармашки для резинок и расчесок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31733" r="2257"/>
          <a:stretch/>
        </p:blipFill>
        <p:spPr>
          <a:xfrm>
            <a:off x="2073499" y="1661375"/>
            <a:ext cx="8343050" cy="4526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860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2958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Резиновые фартучки для игр с водой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1081088"/>
            <a:ext cx="4193736" cy="5591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18" y="1081088"/>
            <a:ext cx="4193736" cy="5591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87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493107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фланелеграф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9" y="1111624"/>
            <a:ext cx="7315721" cy="5486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9589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8"/>
            <a:ext cx="10220390" cy="6186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Ширма для театрализованной деятельности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5" y="1237130"/>
            <a:ext cx="7188564" cy="5391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437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415" y="479033"/>
            <a:ext cx="10482020" cy="5593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Подушки в уголок отдыха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96" y="1242834"/>
            <a:ext cx="7203552" cy="5402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536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3825" cy="3087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Благодарности родителям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40" y="1055688"/>
            <a:ext cx="7736416" cy="5802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7020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897510"/>
            <a:ext cx="10351752" cy="2736819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rgbClr val="C00000"/>
                </a:solidFill>
              </a:rPr>
              <a:t>Спасибо за внимание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3774" y="4739425"/>
            <a:ext cx="10351752" cy="286215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241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62134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Ленты и платочки в музыкальный уголок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42" y="1239864"/>
            <a:ext cx="7072290" cy="5304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82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605849"/>
          </a:xfrm>
        </p:spPr>
        <p:txBody>
          <a:bodyPr/>
          <a:lstStyle/>
          <a:p>
            <a:r>
              <a:rPr lang="ru-RU" dirty="0" smtClean="0"/>
              <a:t>Макеты музыкальных инструментов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71" y="1320577"/>
            <a:ext cx="6826906" cy="5120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9921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51285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Волшебные платочки для сюрпризных моментов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2" y="1257635"/>
            <a:ext cx="7115129" cy="5336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425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4751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Флажки и мягкие мячи в физкультурный уголок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6" y="1239457"/>
            <a:ext cx="7117098" cy="5337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48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3825" cy="385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Штурвал для сюжетно-ролевой игры «пароход»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99" y="1105750"/>
            <a:ext cx="7304974" cy="5478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14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3825" cy="17037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5" y="703705"/>
            <a:ext cx="7891615" cy="5918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5934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3825" cy="5827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Кукольное Постельное белье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25" y="1201272"/>
            <a:ext cx="7159624" cy="5369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14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124</TotalTime>
  <Words>114</Words>
  <Application>Microsoft Office PowerPoint</Application>
  <PresentationFormat>Произвольный</PresentationFormat>
  <Paragraphs>20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Капля</vt:lpstr>
      <vt:lpstr>Организация предметно-развивающей среды в группах раннего возраста через совместную деятельность воспитателя с родителями</vt:lpstr>
      <vt:lpstr>Подушки в уголок отдыха</vt:lpstr>
      <vt:lpstr>Ленты и платочки в музыкальный уголок</vt:lpstr>
      <vt:lpstr>Макеты музыкальных инструментов</vt:lpstr>
      <vt:lpstr>Волшебные платочки для сюрпризных моментов</vt:lpstr>
      <vt:lpstr>Флажки и мягкие мячи в физкультурный уголок</vt:lpstr>
      <vt:lpstr>Штурвал для сюжетно-ролевой игры «пароход»</vt:lpstr>
      <vt:lpstr>Презентация PowerPoint</vt:lpstr>
      <vt:lpstr>Кукольное Постельное белье</vt:lpstr>
      <vt:lpstr>Платье для принцессы</vt:lpstr>
      <vt:lpstr>Костюмчик для куклы</vt:lpstr>
      <vt:lpstr>Презентация PowerPoint</vt:lpstr>
      <vt:lpstr>Корзинки для строительного материала</vt:lpstr>
      <vt:lpstr>Настенное оформление сказка «Колобок»</vt:lpstr>
      <vt:lpstr>Массажные дорожки</vt:lpstr>
      <vt:lpstr>«Гусеничка» кармашки для резинок и расчесок</vt:lpstr>
      <vt:lpstr>Резиновые фартучки для игр с водой</vt:lpstr>
      <vt:lpstr>фланелеграф</vt:lpstr>
      <vt:lpstr>Ширма для театрализованной деятельности</vt:lpstr>
      <vt:lpstr>Благодарности родителям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предметно-развивающей среды в группах раннего возраста посредством работы с родителями</dc:title>
  <dc:creator>Елена</dc:creator>
  <cp:lastModifiedBy>User</cp:lastModifiedBy>
  <cp:revision>15</cp:revision>
  <cp:lastPrinted>2016-03-29T12:22:52Z</cp:lastPrinted>
  <dcterms:created xsi:type="dcterms:W3CDTF">2016-02-07T16:23:46Z</dcterms:created>
  <dcterms:modified xsi:type="dcterms:W3CDTF">2016-03-29T12:23:50Z</dcterms:modified>
</cp:coreProperties>
</file>