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9" r:id="rId2"/>
    <p:sldId id="258" r:id="rId3"/>
    <p:sldId id="259" r:id="rId4"/>
    <p:sldId id="261" r:id="rId5"/>
    <p:sldId id="260" r:id="rId6"/>
    <p:sldId id="264" r:id="rId7"/>
    <p:sldId id="281" r:id="rId8"/>
    <p:sldId id="262" r:id="rId9"/>
    <p:sldId id="265" r:id="rId10"/>
    <p:sldId id="266" r:id="rId11"/>
    <p:sldId id="267" r:id="rId12"/>
    <p:sldId id="268" r:id="rId13"/>
    <p:sldId id="272" r:id="rId14"/>
    <p:sldId id="274" r:id="rId15"/>
    <p:sldId id="275" r:id="rId16"/>
    <p:sldId id="280" r:id="rId17"/>
    <p:sldId id="278" r:id="rId18"/>
    <p:sldId id="25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60" autoAdjust="0"/>
    <p:restoredTop sz="94660"/>
  </p:normalViewPr>
  <p:slideViewPr>
    <p:cSldViewPr>
      <p:cViewPr varScale="1">
        <p:scale>
          <a:sx n="69" d="100"/>
          <a:sy n="69" d="100"/>
        </p:scale>
        <p:origin x="-6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2E0F1D-5F0B-46BB-9015-26EF60A97CB4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3A1B15-83D4-49C6-9AC7-EB9B49D58C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461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A1B15-83D4-49C6-9AC7-EB9B49D58C2C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ÐÐ°ÑÑÐ¸Ð½ÐºÐ¸ Ð¿Ð¾ Ð·Ð°Ð¿ÑÐ¾ÑÑ Ð·Ð¸Ð¼Ð½Ð¸Ð¹ ÑÐ¾Ð½ Ð´Ð»Ñ Ð¿ÑÐµÐ·ÐµÐ½ÑÐ°ÑÐ¸Ð¸"/>
          <p:cNvPicPr>
            <a:picLocks noChangeAspect="1" noChangeArrowheads="1"/>
          </p:cNvPicPr>
          <p:nvPr/>
        </p:nvPicPr>
        <p:blipFill>
          <a:blip r:embed="rId2" cstate="print"/>
          <a:srcRect r="3999" b="1311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019008" y="3244334"/>
            <a:ext cx="71059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>
                  <a:solidFill>
                    <a:srgbClr val="99CCFF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марафон добровольческих акций</a:t>
            </a:r>
            <a:endParaRPr lang="ru-RU" sz="3600" b="1" dirty="0">
              <a:ln>
                <a:solidFill>
                  <a:srgbClr val="99CCFF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35696" y="1772816"/>
            <a:ext cx="55446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smtClean="0">
                <a:ln>
                  <a:solidFill>
                    <a:srgbClr val="99CCFF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«Доброе дело»</a:t>
            </a:r>
            <a:endParaRPr lang="ru-RU" sz="5400" b="1" dirty="0">
              <a:ln>
                <a:solidFill>
                  <a:srgbClr val="99CCFF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56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57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3107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ÐÐ°ÑÑÐ¸Ð½ÐºÐ¸ Ð¿Ð¾ Ð·Ð°Ð¿ÑÐ¾ÑÑ Ð·Ð¸Ð¼Ð½Ð¸Ð¹ ÑÐ¾Ð½ Ð´Ð»Ñ Ð¿ÑÐµÐ·ÐµÐ½ÑÐ°ÑÐ¸Ð¸"/>
          <p:cNvPicPr>
            <a:picLocks noChangeAspect="1" noChangeArrowheads="1"/>
          </p:cNvPicPr>
          <p:nvPr/>
        </p:nvPicPr>
        <p:blipFill>
          <a:blip r:embed="rId2" cstate="print"/>
          <a:srcRect r="3999" b="13116"/>
          <a:stretch>
            <a:fillRect/>
          </a:stretch>
        </p:blipFill>
        <p:spPr bwMode="auto">
          <a:xfrm>
            <a:off x="0" y="0"/>
            <a:ext cx="95395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Администратор\Рабочий стол\доброе дело\акция 5\Новая папка\20181123_1731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0"/>
            <a:ext cx="4499992" cy="6858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8" name="Picture 3" descr="C:\Documents and Settings\Администратор\Рабочий стол\доброе дело\акция 5\Новая папка\P13108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76672"/>
            <a:ext cx="4752528" cy="573325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ÐÐ°ÑÑÐ¸Ð½ÐºÐ¸ Ð¿Ð¾ Ð·Ð°Ð¿ÑÐ¾ÑÑ Ð·Ð¸Ð¼Ð½Ð¸Ð¹ ÑÐ¾Ð½ Ð´Ð»Ñ Ð¿ÑÐµÐ·ÐµÐ½ÑÐ°ÑÐ¸Ð¸"/>
          <p:cNvPicPr>
            <a:picLocks noChangeAspect="1" noChangeArrowheads="1"/>
          </p:cNvPicPr>
          <p:nvPr/>
        </p:nvPicPr>
        <p:blipFill>
          <a:blip r:embed="rId2" cstate="print"/>
          <a:srcRect r="3999" b="13116"/>
          <a:stretch>
            <a:fillRect/>
          </a:stretch>
        </p:blipFill>
        <p:spPr bwMode="auto">
          <a:xfrm>
            <a:off x="0" y="0"/>
            <a:ext cx="95395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Администратор\Рабочий стол\доброе дело\акция 5\Новая папка\IMG_96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4664"/>
            <a:ext cx="8532948" cy="56886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641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дрей\Desktop\ФОТО\DSCN29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640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060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ÐÐ°ÑÑÐ¸Ð½ÐºÐ¸ Ð¿Ð¾ Ð·Ð°Ð¿ÑÐ¾ÑÑ Ð·Ð¸Ð¼Ð½Ð¸Ð¹ ÑÐ¾Ð½ Ð´Ð»Ñ Ð¿ÑÐµÐ·ÐµÐ½ÑÐ°ÑÐ¸Ð¸"/>
          <p:cNvPicPr>
            <a:picLocks noChangeAspect="1" noChangeArrowheads="1"/>
          </p:cNvPicPr>
          <p:nvPr/>
        </p:nvPicPr>
        <p:blipFill>
          <a:blip r:embed="rId2" cstate="print"/>
          <a:srcRect r="3999" b="13116"/>
          <a:stretch>
            <a:fillRect/>
          </a:stretch>
        </p:blipFill>
        <p:spPr bwMode="auto">
          <a:xfrm>
            <a:off x="0" y="0"/>
            <a:ext cx="95395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Documents and Settings\Администратор\Рабочий стол\архив фотографий\фото 2017-2018\газета сайт\IMG_55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160795">
            <a:off x="1326059" y="1209197"/>
            <a:ext cx="6077035" cy="46312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641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ÐÐ°ÑÑÐ¸Ð½ÐºÐ¸ Ð¿Ð¾ Ð·Ð°Ð¿ÑÐ¾ÑÑ Ð·Ð¸Ð¼Ð½Ð¸Ð¹ ÑÐ¾Ð½ Ð´Ð»Ñ Ð¿ÑÐµÐ·ÐµÐ½ÑÐ°ÑÐ¸Ð¸"/>
          <p:cNvPicPr>
            <a:picLocks noChangeAspect="1" noChangeArrowheads="1"/>
          </p:cNvPicPr>
          <p:nvPr/>
        </p:nvPicPr>
        <p:blipFill>
          <a:blip r:embed="rId2" cstate="print"/>
          <a:srcRect r="3999" b="13116"/>
          <a:stretch>
            <a:fillRect/>
          </a:stretch>
        </p:blipFill>
        <p:spPr bwMode="auto">
          <a:xfrm>
            <a:off x="0" y="0"/>
            <a:ext cx="95395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L:\DCIM\101CANON\IMG_6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467036" y="296652"/>
            <a:ext cx="6858000" cy="6264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641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ÐÐ°ÑÑÐ¸Ð½ÐºÐ¸ Ð¿Ð¾ Ð·Ð°Ð¿ÑÐ¾ÑÑ Ð´ÐµÐ´ Ð¼Ð¾ÑÐ¾Ð· Ð´Ð¾Ð±ÑÑÐµ Ð´ÐµÐ»Ð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620688"/>
            <a:ext cx="5786478" cy="4525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6" descr="ÐÐ°ÑÑÐ¸Ð½ÐºÐ¸ Ð¿Ð¾ Ð·Ð°Ð¿ÑÐ¾ÑÑ Ð·Ð²ÐµÐ·Ð´Ñ Ð½Ð° Ð¿ÑÐ¾Ð·ÑÐ°ÑÐ½Ð¾Ð¼ ÑÐ¾Ð½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861048"/>
            <a:ext cx="357187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ÐÐ°ÑÑÐ¸Ð½ÐºÐ¸ Ð¿Ð¾ Ð·Ð°Ð¿ÑÐ¾ÑÑ Ð·Ð²ÐµÐ·Ð´Ñ Ð½Ð° Ð¿ÑÐ¾Ð·ÑÐ°ÑÐ½Ð¾Ð¼ ÑÐ¾Ð½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6488" y="4013448"/>
            <a:ext cx="357187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ÐÐ°ÑÑÐ¸Ð½ÐºÐ¸ Ð¿Ð¾ Ð·Ð°Ð¿ÑÐ¾ÑÑ Ð´ÐµÐ´ Ð¼Ð¾ÑÐ¾Ð· Ð´Ð¾Ð±ÑÑÐµ Ð´ÐµÐ»Ð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4" y="0"/>
            <a:ext cx="911844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ÐÐ°ÑÑÐ¸Ð½ÐºÐ¸ Ð¿Ð¾ Ð·Ð°Ð¿ÑÐ¾ÑÑ Ð·Ð²ÐµÐ·Ð´Ñ Ð½Ð° Ð¿ÑÐ¾Ð·ÑÐ°ÑÐ½Ð¾Ð¼ ÑÐ¾Ð½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725144"/>
            <a:ext cx="79208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ÐÐ°ÑÑÐ¸Ð½ÐºÐ¸ Ð¿Ð¾ Ð·Ð°Ð¿ÑÐ¾ÑÑ Ð·Ð²ÐµÐ·Ð´Ñ Ð½Ð° Ð¿ÑÐ¾Ð·ÑÐ°ÑÐ½Ð¾Ð¼ ÑÐ¾Ð½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725144"/>
            <a:ext cx="86409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ÐÐ°ÑÑÐ¸Ð½ÐºÐ¸ Ð¿Ð¾ Ð·Ð°Ð¿ÑÐ¾ÑÑ Ð·Ð²ÐµÐ·Ð´Ñ Ð½Ð° Ð¿ÑÐ¾Ð·ÑÐ°ÑÐ½Ð¾Ð¼ ÑÐ¾Ð½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4869160"/>
            <a:ext cx="648072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ÐÐ°ÑÑÐ¸Ð½ÐºÐ¸ Ð¿Ð¾ Ð·Ð°Ð¿ÑÐ¾ÑÑ Ð·Ð²ÐµÐ·Ð´Ñ Ð½Ð° Ð¿ÑÐ¾Ð·ÑÐ°ÑÐ½Ð¾Ð¼ ÑÐ¾Ð½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4941168"/>
            <a:ext cx="79208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 descr="ÐÐ°ÑÑÐ¸Ð½ÐºÐ¸ Ð¿Ð¾ Ð·Ð°Ð¿ÑÐ¾ÑÑ Ð·Ð²ÐµÐ·Ð´Ñ Ð½Ð° Ð¿ÑÐ¾Ð·ÑÐ°ÑÐ½Ð¾Ð¼ ÑÐ¾Ð½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1226" y="4797152"/>
            <a:ext cx="83323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 descr="ÐÐ°ÑÑÐ¸Ð½ÐºÐ¸ Ð¿Ð¾ Ð·Ð°Ð¿ÑÐ¾ÑÑ Ð·Ð²ÐµÐ·Ð´Ñ Ð½Ð° Ð¿ÑÐ¾Ð·ÑÐ°ÑÐ½Ð¾Ð¼ ÑÐ¾Ð½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4941168"/>
            <a:ext cx="936104" cy="653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 descr="ÐÐ°ÑÑÐ¸Ð½ÐºÐ¸ Ð¿Ð¾ Ð·Ð°Ð¿ÑÐ¾ÑÑ Ð·Ð²ÐµÐ·Ð´Ñ Ð½Ð° Ð¿ÑÐ¾Ð·ÑÐ°ÑÐ½Ð¾Ð¼ ÑÐ¾Ð½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5013176"/>
            <a:ext cx="936104" cy="600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ÐÐ°ÑÑÐ¸Ð½ÐºÐ¸ Ð¿Ð¾ Ð·Ð°Ð¿ÑÐ¾ÑÑ ÑÐ²Ð¾ÑÐ¸ÑÐµ ÑÑÐ´ÐµÑÐ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N23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Администратор\Рабочий стол\wIfubXOdk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22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24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Администратор\Рабочий стол\архив фотографий\фото 2017-2018\экологическая тропа\IMG_55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24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o5kszOQGn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716016" cy="6858000"/>
          </a:xfrm>
          <a:prstGeom prst="rect">
            <a:avLst/>
          </a:prstGeom>
        </p:spPr>
      </p:pic>
      <p:pic>
        <p:nvPicPr>
          <p:cNvPr id="3" name="Рисунок 2" descr="t_QvETMrT_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0"/>
            <a:ext cx="421196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8</Words>
  <Application>Microsoft Office PowerPoint</Application>
  <PresentationFormat>Экран (4:3)</PresentationFormat>
  <Paragraphs>3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Андрей</cp:lastModifiedBy>
  <cp:revision>48</cp:revision>
  <dcterms:modified xsi:type="dcterms:W3CDTF">2019-03-20T17:34:13Z</dcterms:modified>
</cp:coreProperties>
</file>