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C46EF-3A5A-4A15-8EA8-8C43BA54B8E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9705F2-2BFC-47CE-BAEB-BECB35953870}">
      <dgm:prSet phldrT="[Текст]" custT="1"/>
      <dgm:spPr>
        <a:xfrm>
          <a:off x="2344712" y="548"/>
          <a:ext cx="796974" cy="796974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Семья</a:t>
          </a:r>
        </a:p>
      </dgm:t>
    </dgm:pt>
    <dgm:pt modelId="{B4E5F5E1-0737-4B95-B4BB-0F18DAC78B93}" type="parTrans" cxnId="{EB136106-ABA5-47F5-9130-E71B02BBD598}">
      <dgm:prSet/>
      <dgm:spPr/>
      <dgm:t>
        <a:bodyPr/>
        <a:lstStyle/>
        <a:p>
          <a:endParaRPr lang="ru-RU"/>
        </a:p>
      </dgm:t>
    </dgm:pt>
    <dgm:pt modelId="{0FF08B01-1EDA-452C-B28C-D30C44B80737}" type="sibTrans" cxnId="{EB136106-ABA5-47F5-9130-E71B02BBD598}">
      <dgm:prSet/>
      <dgm:spPr>
        <a:xfrm rot="1800000">
          <a:off x="3150515" y="561113"/>
          <a:ext cx="212705" cy="268978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432E683-479A-452B-BFD8-244B3F395FFD}">
      <dgm:prSet phldrT="[Текст]" custT="1"/>
      <dgm:spPr>
        <a:xfrm>
          <a:off x="3382476" y="599701"/>
          <a:ext cx="796974" cy="796974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Детский сад</a:t>
          </a:r>
        </a:p>
      </dgm:t>
    </dgm:pt>
    <dgm:pt modelId="{42C96FA9-9535-40DF-A841-625FFA62C013}" type="parTrans" cxnId="{050C0973-7F42-4ABC-AF6F-420653A4E313}">
      <dgm:prSet/>
      <dgm:spPr/>
      <dgm:t>
        <a:bodyPr/>
        <a:lstStyle/>
        <a:p>
          <a:endParaRPr lang="ru-RU"/>
        </a:p>
      </dgm:t>
    </dgm:pt>
    <dgm:pt modelId="{9CB653C5-1D40-41FF-BDE2-0EB2C9739640}" type="sibTrans" cxnId="{050C0973-7F42-4ABC-AF6F-420653A4E313}">
      <dgm:prSet/>
      <dgm:spPr>
        <a:xfrm rot="5400000">
          <a:off x="3674610" y="1456833"/>
          <a:ext cx="212705" cy="268978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0347513-711A-4322-9077-1CA7A39674CE}">
      <dgm:prSet phldrT="[Текст]" custT="1"/>
      <dgm:spPr>
        <a:xfrm>
          <a:off x="3382476" y="1798008"/>
          <a:ext cx="796974" cy="796974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Родная улица</a:t>
          </a:r>
        </a:p>
      </dgm:t>
    </dgm:pt>
    <dgm:pt modelId="{9C9B48CB-AD72-45A4-BBCE-01336D04CDA4}" type="parTrans" cxnId="{422E0224-1AA1-4CC9-8C80-8B5E7E227B7A}">
      <dgm:prSet/>
      <dgm:spPr/>
      <dgm:t>
        <a:bodyPr/>
        <a:lstStyle/>
        <a:p>
          <a:endParaRPr lang="ru-RU"/>
        </a:p>
      </dgm:t>
    </dgm:pt>
    <dgm:pt modelId="{09209DEC-DDBD-441D-8F7C-2DC93E7D6544}" type="sibTrans" cxnId="{422E0224-1AA1-4CC9-8C80-8B5E7E227B7A}">
      <dgm:prSet/>
      <dgm:spPr>
        <a:xfrm rot="9000000">
          <a:off x="3160942" y="2358572"/>
          <a:ext cx="212705" cy="268978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D393D16-D19B-43AB-84C7-A63EDBB62B64}">
      <dgm:prSet phldrT="[Текст]" custT="1"/>
      <dgm:spPr>
        <a:xfrm>
          <a:off x="2344712" y="2397161"/>
          <a:ext cx="796974" cy="796974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Родной город</a:t>
          </a:r>
        </a:p>
      </dgm:t>
    </dgm:pt>
    <dgm:pt modelId="{810E75F8-5EED-45A2-80F3-0FEBDF54DFBC}" type="parTrans" cxnId="{9CE0A838-AAF8-4073-BE2E-9B359FD9AC62}">
      <dgm:prSet/>
      <dgm:spPr/>
      <dgm:t>
        <a:bodyPr/>
        <a:lstStyle/>
        <a:p>
          <a:endParaRPr lang="ru-RU"/>
        </a:p>
      </dgm:t>
    </dgm:pt>
    <dgm:pt modelId="{488B5B87-33B4-4B1B-A212-0FEE3CD79722}" type="sibTrans" cxnId="{9CE0A838-AAF8-4073-BE2E-9B359FD9AC62}">
      <dgm:prSet/>
      <dgm:spPr>
        <a:xfrm rot="12600000">
          <a:off x="2123178" y="2364592"/>
          <a:ext cx="212705" cy="268978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D95E8F2-3772-45DF-8FA4-3EEEC8BCCF78}">
      <dgm:prSet phldrT="[Текст]" custT="1"/>
      <dgm:spPr>
        <a:xfrm>
          <a:off x="1306948" y="1798008"/>
          <a:ext cx="796974" cy="796974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Наша страна, столица</a:t>
          </a:r>
          <a:r>
            <a:rPr lang="ru-RU" sz="14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, символика</a:t>
          </a:r>
          <a:endParaRPr lang="ru-RU" sz="14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947D1A4-FCE4-4AC5-BE61-034EE22D7980}" type="parTrans" cxnId="{BD42B697-3A79-487E-8B6E-0ECF4AD73478}">
      <dgm:prSet/>
      <dgm:spPr/>
      <dgm:t>
        <a:bodyPr/>
        <a:lstStyle/>
        <a:p>
          <a:endParaRPr lang="ru-RU"/>
        </a:p>
      </dgm:t>
    </dgm:pt>
    <dgm:pt modelId="{0B5B743F-025C-42D6-A864-C4DF4C58083A}" type="sibTrans" cxnId="{BD42B697-3A79-487E-8B6E-0ECF4AD73478}">
      <dgm:prSet/>
      <dgm:spPr>
        <a:xfrm rot="16200000">
          <a:off x="1599083" y="1468873"/>
          <a:ext cx="212705" cy="268978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FEFB242-CB43-4041-8F2F-766666189743}">
      <dgm:prSet phldrT="[Текст]" custT="1"/>
      <dgm:spPr>
        <a:xfrm>
          <a:off x="1306948" y="599701"/>
          <a:ext cx="796974" cy="796974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400" b="1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Наша Армия</a:t>
          </a:r>
        </a:p>
      </dgm:t>
    </dgm:pt>
    <dgm:pt modelId="{87010804-BA27-4C94-A39F-9682B8010E28}" type="parTrans" cxnId="{FC4D1033-4666-4086-8EC2-421247AA8DA5}">
      <dgm:prSet/>
      <dgm:spPr/>
      <dgm:t>
        <a:bodyPr/>
        <a:lstStyle/>
        <a:p>
          <a:endParaRPr lang="ru-RU"/>
        </a:p>
      </dgm:t>
    </dgm:pt>
    <dgm:pt modelId="{416CB926-1510-4392-962A-A287C0AB67CE}" type="sibTrans" cxnId="{FC4D1033-4666-4086-8EC2-421247AA8DA5}">
      <dgm:prSet/>
      <dgm:spPr>
        <a:xfrm rot="19800000">
          <a:off x="2112751" y="567133"/>
          <a:ext cx="212705" cy="268978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B836A8F-8B10-4034-A7E2-C4CFC171CB1D}" type="pres">
      <dgm:prSet presAssocID="{986C46EF-3A5A-4A15-8EA8-8C43BA54B8E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5C9C5-498F-4431-8F8D-DD504E821835}" type="pres">
      <dgm:prSet presAssocID="{039705F2-2BFC-47CE-BAEB-BECB3595387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628BE-4B45-441F-B7B7-B1A4085E4097}" type="pres">
      <dgm:prSet presAssocID="{0FF08B01-1EDA-452C-B28C-D30C44B80737}" presName="sibTrans" presStyleLbl="sibTrans2D1" presStyleIdx="0" presStyleCnt="6"/>
      <dgm:spPr/>
      <dgm:t>
        <a:bodyPr/>
        <a:lstStyle/>
        <a:p>
          <a:endParaRPr lang="ru-RU"/>
        </a:p>
      </dgm:t>
    </dgm:pt>
    <dgm:pt modelId="{EF5CDE72-5257-4FBE-A7EC-856379531274}" type="pres">
      <dgm:prSet presAssocID="{0FF08B01-1EDA-452C-B28C-D30C44B80737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573AFEFB-A474-4E8A-B7E8-29CB0A3857D6}" type="pres">
      <dgm:prSet presAssocID="{F432E683-479A-452B-BFD8-244B3F395FFD}" presName="node" presStyleLbl="node1" presStyleIdx="1" presStyleCnt="6" custRadScaleRad="101271" custRadScaleInc="-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8DE63-3AB9-4C76-92AB-394F0930316C}" type="pres">
      <dgm:prSet presAssocID="{9CB653C5-1D40-41FF-BDE2-0EB2C9739640}" presName="sibTrans" presStyleLbl="sibTrans2D1" presStyleIdx="1" presStyleCnt="6"/>
      <dgm:spPr/>
      <dgm:t>
        <a:bodyPr/>
        <a:lstStyle/>
        <a:p>
          <a:endParaRPr lang="ru-RU"/>
        </a:p>
      </dgm:t>
    </dgm:pt>
    <dgm:pt modelId="{C0A43970-BF22-4AFD-B21C-FF9156195DE5}" type="pres">
      <dgm:prSet presAssocID="{9CB653C5-1D40-41FF-BDE2-0EB2C9739640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23A3A641-00A3-4093-A556-7139676CF01E}" type="pres">
      <dgm:prSet presAssocID="{50347513-711A-4322-9077-1CA7A39674C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77CB6-80F4-4D37-965B-A9397A289172}" type="pres">
      <dgm:prSet presAssocID="{09209DEC-DDBD-441D-8F7C-2DC93E7D6544}" presName="sibTrans" presStyleLbl="sibTrans2D1" presStyleIdx="2" presStyleCnt="6"/>
      <dgm:spPr/>
      <dgm:t>
        <a:bodyPr/>
        <a:lstStyle/>
        <a:p>
          <a:endParaRPr lang="ru-RU"/>
        </a:p>
      </dgm:t>
    </dgm:pt>
    <dgm:pt modelId="{A9EDB687-CF12-46BF-A9F6-D1DC8F0DB5AA}" type="pres">
      <dgm:prSet presAssocID="{09209DEC-DDBD-441D-8F7C-2DC93E7D6544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61A41E8C-D1FF-4249-875B-2187B00C6648}" type="pres">
      <dgm:prSet presAssocID="{9D393D16-D19B-43AB-84C7-A63EDBB62B6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3A293-F746-4974-8230-0BEF01DA41CE}" type="pres">
      <dgm:prSet presAssocID="{488B5B87-33B4-4B1B-A212-0FEE3CD79722}" presName="sibTrans" presStyleLbl="sibTrans2D1" presStyleIdx="3" presStyleCnt="6"/>
      <dgm:spPr/>
      <dgm:t>
        <a:bodyPr/>
        <a:lstStyle/>
        <a:p>
          <a:endParaRPr lang="ru-RU"/>
        </a:p>
      </dgm:t>
    </dgm:pt>
    <dgm:pt modelId="{EC914852-0708-42E4-AB82-94A87C42FED2}" type="pres">
      <dgm:prSet presAssocID="{488B5B87-33B4-4B1B-A212-0FEE3CD79722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07E03831-F6C9-4713-913D-EE7F18F07611}" type="pres">
      <dgm:prSet presAssocID="{3D95E8F2-3772-45DF-8FA4-3EEEC8BCCF7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54F2A-AF22-4F9D-BC9F-72C5E4B6915C}" type="pres">
      <dgm:prSet presAssocID="{0B5B743F-025C-42D6-A864-C4DF4C58083A}" presName="sibTrans" presStyleLbl="sibTrans2D1" presStyleIdx="4" presStyleCnt="6"/>
      <dgm:spPr/>
      <dgm:t>
        <a:bodyPr/>
        <a:lstStyle/>
        <a:p>
          <a:endParaRPr lang="ru-RU"/>
        </a:p>
      </dgm:t>
    </dgm:pt>
    <dgm:pt modelId="{A923870D-97B8-4E38-AAC5-593C79D9D950}" type="pres">
      <dgm:prSet presAssocID="{0B5B743F-025C-42D6-A864-C4DF4C58083A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1B2FD5E7-E960-49DB-AA95-13B7FA036CE9}" type="pres">
      <dgm:prSet presAssocID="{3FEFB242-CB43-4041-8F2F-76666618974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FC706-2959-449B-92C6-1B8F13306691}" type="pres">
      <dgm:prSet presAssocID="{416CB926-1510-4392-962A-A287C0AB67CE}" presName="sibTrans" presStyleLbl="sibTrans2D1" presStyleIdx="5" presStyleCnt="6"/>
      <dgm:spPr/>
      <dgm:t>
        <a:bodyPr/>
        <a:lstStyle/>
        <a:p>
          <a:endParaRPr lang="ru-RU"/>
        </a:p>
      </dgm:t>
    </dgm:pt>
    <dgm:pt modelId="{E8581621-AA4D-4F37-A71A-C1AA4E2F0FD6}" type="pres">
      <dgm:prSet presAssocID="{416CB926-1510-4392-962A-A287C0AB67CE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DF14A0DF-4528-4519-96C2-768C68088712}" type="presOf" srcId="{039705F2-2BFC-47CE-BAEB-BECB35953870}" destId="{CB85C9C5-498F-4431-8F8D-DD504E821835}" srcOrd="0" destOrd="0" presId="urn:microsoft.com/office/officeart/2005/8/layout/cycle2"/>
    <dgm:cxn modelId="{C0ABF383-F994-4C47-8ECB-B9BC7C538DFF}" type="presOf" srcId="{3D95E8F2-3772-45DF-8FA4-3EEEC8BCCF78}" destId="{07E03831-F6C9-4713-913D-EE7F18F07611}" srcOrd="0" destOrd="0" presId="urn:microsoft.com/office/officeart/2005/8/layout/cycle2"/>
    <dgm:cxn modelId="{D7F8AA4B-9C0F-4232-A80A-E6D80822FBA1}" type="presOf" srcId="{09209DEC-DDBD-441D-8F7C-2DC93E7D6544}" destId="{A9EDB687-CF12-46BF-A9F6-D1DC8F0DB5AA}" srcOrd="1" destOrd="0" presId="urn:microsoft.com/office/officeart/2005/8/layout/cycle2"/>
    <dgm:cxn modelId="{8D157A9B-E0ED-4560-8DD3-E453D6E4BBE3}" type="presOf" srcId="{0FF08B01-1EDA-452C-B28C-D30C44B80737}" destId="{63B628BE-4B45-441F-B7B7-B1A4085E4097}" srcOrd="0" destOrd="0" presId="urn:microsoft.com/office/officeart/2005/8/layout/cycle2"/>
    <dgm:cxn modelId="{8164F7D3-77BB-44AF-B10D-804F4AC567C2}" type="presOf" srcId="{488B5B87-33B4-4B1B-A212-0FEE3CD79722}" destId="{2953A293-F746-4974-8230-0BEF01DA41CE}" srcOrd="0" destOrd="0" presId="urn:microsoft.com/office/officeart/2005/8/layout/cycle2"/>
    <dgm:cxn modelId="{F6F3B79B-A5E2-4D82-8BB4-C8FF6919B5B8}" type="presOf" srcId="{0B5B743F-025C-42D6-A864-C4DF4C58083A}" destId="{A923870D-97B8-4E38-AAC5-593C79D9D950}" srcOrd="1" destOrd="0" presId="urn:microsoft.com/office/officeart/2005/8/layout/cycle2"/>
    <dgm:cxn modelId="{096D5615-059C-4524-8A96-1024B7D32673}" type="presOf" srcId="{F432E683-479A-452B-BFD8-244B3F395FFD}" destId="{573AFEFB-A474-4E8A-B7E8-29CB0A3857D6}" srcOrd="0" destOrd="0" presId="urn:microsoft.com/office/officeart/2005/8/layout/cycle2"/>
    <dgm:cxn modelId="{9CE0A838-AAF8-4073-BE2E-9B359FD9AC62}" srcId="{986C46EF-3A5A-4A15-8EA8-8C43BA54B8E2}" destId="{9D393D16-D19B-43AB-84C7-A63EDBB62B64}" srcOrd="3" destOrd="0" parTransId="{810E75F8-5EED-45A2-80F3-0FEBDF54DFBC}" sibTransId="{488B5B87-33B4-4B1B-A212-0FEE3CD79722}"/>
    <dgm:cxn modelId="{D8040C29-58E1-4BBA-B485-26F0484DED5C}" type="presOf" srcId="{0B5B743F-025C-42D6-A864-C4DF4C58083A}" destId="{5F454F2A-AF22-4F9D-BC9F-72C5E4B6915C}" srcOrd="0" destOrd="0" presId="urn:microsoft.com/office/officeart/2005/8/layout/cycle2"/>
    <dgm:cxn modelId="{E42E4FB0-C58F-43FE-9CA0-C1EA28685EDE}" type="presOf" srcId="{488B5B87-33B4-4B1B-A212-0FEE3CD79722}" destId="{EC914852-0708-42E4-AB82-94A87C42FED2}" srcOrd="1" destOrd="0" presId="urn:microsoft.com/office/officeart/2005/8/layout/cycle2"/>
    <dgm:cxn modelId="{FC4D1033-4666-4086-8EC2-421247AA8DA5}" srcId="{986C46EF-3A5A-4A15-8EA8-8C43BA54B8E2}" destId="{3FEFB242-CB43-4041-8F2F-766666189743}" srcOrd="5" destOrd="0" parTransId="{87010804-BA27-4C94-A39F-9682B8010E28}" sibTransId="{416CB926-1510-4392-962A-A287C0AB67CE}"/>
    <dgm:cxn modelId="{BD42B697-3A79-487E-8B6E-0ECF4AD73478}" srcId="{986C46EF-3A5A-4A15-8EA8-8C43BA54B8E2}" destId="{3D95E8F2-3772-45DF-8FA4-3EEEC8BCCF78}" srcOrd="4" destOrd="0" parTransId="{E947D1A4-FCE4-4AC5-BE61-034EE22D7980}" sibTransId="{0B5B743F-025C-42D6-A864-C4DF4C58083A}"/>
    <dgm:cxn modelId="{422E0224-1AA1-4CC9-8C80-8B5E7E227B7A}" srcId="{986C46EF-3A5A-4A15-8EA8-8C43BA54B8E2}" destId="{50347513-711A-4322-9077-1CA7A39674CE}" srcOrd="2" destOrd="0" parTransId="{9C9B48CB-AD72-45A4-BBCE-01336D04CDA4}" sibTransId="{09209DEC-DDBD-441D-8F7C-2DC93E7D6544}"/>
    <dgm:cxn modelId="{EB136106-ABA5-47F5-9130-E71B02BBD598}" srcId="{986C46EF-3A5A-4A15-8EA8-8C43BA54B8E2}" destId="{039705F2-2BFC-47CE-BAEB-BECB35953870}" srcOrd="0" destOrd="0" parTransId="{B4E5F5E1-0737-4B95-B4BB-0F18DAC78B93}" sibTransId="{0FF08B01-1EDA-452C-B28C-D30C44B80737}"/>
    <dgm:cxn modelId="{DBD3213C-606A-47CD-8A45-E4B545831D50}" type="presOf" srcId="{3FEFB242-CB43-4041-8F2F-766666189743}" destId="{1B2FD5E7-E960-49DB-AA95-13B7FA036CE9}" srcOrd="0" destOrd="0" presId="urn:microsoft.com/office/officeart/2005/8/layout/cycle2"/>
    <dgm:cxn modelId="{050C0973-7F42-4ABC-AF6F-420653A4E313}" srcId="{986C46EF-3A5A-4A15-8EA8-8C43BA54B8E2}" destId="{F432E683-479A-452B-BFD8-244B3F395FFD}" srcOrd="1" destOrd="0" parTransId="{42C96FA9-9535-40DF-A841-625FFA62C013}" sibTransId="{9CB653C5-1D40-41FF-BDE2-0EB2C9739640}"/>
    <dgm:cxn modelId="{29B211F3-567E-4B36-A316-EF86F7AB39FE}" type="presOf" srcId="{9CB653C5-1D40-41FF-BDE2-0EB2C9739640}" destId="{C0A43970-BF22-4AFD-B21C-FF9156195DE5}" srcOrd="1" destOrd="0" presId="urn:microsoft.com/office/officeart/2005/8/layout/cycle2"/>
    <dgm:cxn modelId="{E38BD7E5-B936-418A-9E01-89FA2A8D2B75}" type="presOf" srcId="{9D393D16-D19B-43AB-84C7-A63EDBB62B64}" destId="{61A41E8C-D1FF-4249-875B-2187B00C6648}" srcOrd="0" destOrd="0" presId="urn:microsoft.com/office/officeart/2005/8/layout/cycle2"/>
    <dgm:cxn modelId="{0010EFA5-A1C0-4113-BCE0-026C6AA77598}" type="presOf" srcId="{416CB926-1510-4392-962A-A287C0AB67CE}" destId="{156FC706-2959-449B-92C6-1B8F13306691}" srcOrd="0" destOrd="0" presId="urn:microsoft.com/office/officeart/2005/8/layout/cycle2"/>
    <dgm:cxn modelId="{DC44A43D-734A-484F-80CC-37E40341B875}" type="presOf" srcId="{986C46EF-3A5A-4A15-8EA8-8C43BA54B8E2}" destId="{7B836A8F-8B10-4034-A7E2-C4CFC171CB1D}" srcOrd="0" destOrd="0" presId="urn:microsoft.com/office/officeart/2005/8/layout/cycle2"/>
    <dgm:cxn modelId="{94CAF282-9B5B-421E-8068-D3B7F4964630}" type="presOf" srcId="{0FF08B01-1EDA-452C-B28C-D30C44B80737}" destId="{EF5CDE72-5257-4FBE-A7EC-856379531274}" srcOrd="1" destOrd="0" presId="urn:microsoft.com/office/officeart/2005/8/layout/cycle2"/>
    <dgm:cxn modelId="{6C31BDDB-DE6C-417C-9B78-4B03CB5CD15A}" type="presOf" srcId="{09209DEC-DDBD-441D-8F7C-2DC93E7D6544}" destId="{67877CB6-80F4-4D37-965B-A9397A289172}" srcOrd="0" destOrd="0" presId="urn:microsoft.com/office/officeart/2005/8/layout/cycle2"/>
    <dgm:cxn modelId="{9ABE5CEC-E983-4417-AE3A-046888E61458}" type="presOf" srcId="{416CB926-1510-4392-962A-A287C0AB67CE}" destId="{E8581621-AA4D-4F37-A71A-C1AA4E2F0FD6}" srcOrd="1" destOrd="0" presId="urn:microsoft.com/office/officeart/2005/8/layout/cycle2"/>
    <dgm:cxn modelId="{36EB01E6-5F74-46CE-A2FE-A88314A91122}" type="presOf" srcId="{9CB653C5-1D40-41FF-BDE2-0EB2C9739640}" destId="{6618DE63-3AB9-4C76-92AB-394F0930316C}" srcOrd="0" destOrd="0" presId="urn:microsoft.com/office/officeart/2005/8/layout/cycle2"/>
    <dgm:cxn modelId="{67F061D2-DC16-4664-BD1B-55AE84429B31}" type="presOf" srcId="{50347513-711A-4322-9077-1CA7A39674CE}" destId="{23A3A641-00A3-4093-A556-7139676CF01E}" srcOrd="0" destOrd="0" presId="urn:microsoft.com/office/officeart/2005/8/layout/cycle2"/>
    <dgm:cxn modelId="{936680D4-A96D-4DF2-B09C-06FDD625ADCC}" type="presParOf" srcId="{7B836A8F-8B10-4034-A7E2-C4CFC171CB1D}" destId="{CB85C9C5-498F-4431-8F8D-DD504E821835}" srcOrd="0" destOrd="0" presId="urn:microsoft.com/office/officeart/2005/8/layout/cycle2"/>
    <dgm:cxn modelId="{10C7C034-9AFF-42CD-B024-8BC42886852F}" type="presParOf" srcId="{7B836A8F-8B10-4034-A7E2-C4CFC171CB1D}" destId="{63B628BE-4B45-441F-B7B7-B1A4085E4097}" srcOrd="1" destOrd="0" presId="urn:microsoft.com/office/officeart/2005/8/layout/cycle2"/>
    <dgm:cxn modelId="{87765579-EC96-4033-B9D6-9EC71F85DB47}" type="presParOf" srcId="{63B628BE-4B45-441F-B7B7-B1A4085E4097}" destId="{EF5CDE72-5257-4FBE-A7EC-856379531274}" srcOrd="0" destOrd="0" presId="urn:microsoft.com/office/officeart/2005/8/layout/cycle2"/>
    <dgm:cxn modelId="{106A4A7D-5DEB-4BB0-B769-157C67E35E96}" type="presParOf" srcId="{7B836A8F-8B10-4034-A7E2-C4CFC171CB1D}" destId="{573AFEFB-A474-4E8A-B7E8-29CB0A3857D6}" srcOrd="2" destOrd="0" presId="urn:microsoft.com/office/officeart/2005/8/layout/cycle2"/>
    <dgm:cxn modelId="{4F822E84-4B61-4996-ABA2-1981CFAC3DE7}" type="presParOf" srcId="{7B836A8F-8B10-4034-A7E2-C4CFC171CB1D}" destId="{6618DE63-3AB9-4C76-92AB-394F0930316C}" srcOrd="3" destOrd="0" presId="urn:microsoft.com/office/officeart/2005/8/layout/cycle2"/>
    <dgm:cxn modelId="{FADC09DC-D9DE-4271-91FB-B251AFBBD30D}" type="presParOf" srcId="{6618DE63-3AB9-4C76-92AB-394F0930316C}" destId="{C0A43970-BF22-4AFD-B21C-FF9156195DE5}" srcOrd="0" destOrd="0" presId="urn:microsoft.com/office/officeart/2005/8/layout/cycle2"/>
    <dgm:cxn modelId="{A9A73D45-AFD8-4855-B162-EC0FAC490FBF}" type="presParOf" srcId="{7B836A8F-8B10-4034-A7E2-C4CFC171CB1D}" destId="{23A3A641-00A3-4093-A556-7139676CF01E}" srcOrd="4" destOrd="0" presId="urn:microsoft.com/office/officeart/2005/8/layout/cycle2"/>
    <dgm:cxn modelId="{13D3805B-BBCE-4B17-AB67-200577E54131}" type="presParOf" srcId="{7B836A8F-8B10-4034-A7E2-C4CFC171CB1D}" destId="{67877CB6-80F4-4D37-965B-A9397A289172}" srcOrd="5" destOrd="0" presId="urn:microsoft.com/office/officeart/2005/8/layout/cycle2"/>
    <dgm:cxn modelId="{4A8D7A0A-15C8-4EE0-B6D2-5FF27548FD51}" type="presParOf" srcId="{67877CB6-80F4-4D37-965B-A9397A289172}" destId="{A9EDB687-CF12-46BF-A9F6-D1DC8F0DB5AA}" srcOrd="0" destOrd="0" presId="urn:microsoft.com/office/officeart/2005/8/layout/cycle2"/>
    <dgm:cxn modelId="{C9AAE3E3-DE73-4407-AB69-62B0A2823D7C}" type="presParOf" srcId="{7B836A8F-8B10-4034-A7E2-C4CFC171CB1D}" destId="{61A41E8C-D1FF-4249-875B-2187B00C6648}" srcOrd="6" destOrd="0" presId="urn:microsoft.com/office/officeart/2005/8/layout/cycle2"/>
    <dgm:cxn modelId="{373D7304-35C7-4A33-A31D-1EEBBE41F65F}" type="presParOf" srcId="{7B836A8F-8B10-4034-A7E2-C4CFC171CB1D}" destId="{2953A293-F746-4974-8230-0BEF01DA41CE}" srcOrd="7" destOrd="0" presId="urn:microsoft.com/office/officeart/2005/8/layout/cycle2"/>
    <dgm:cxn modelId="{003D5280-0127-4952-BCDC-39D5D59F4A8E}" type="presParOf" srcId="{2953A293-F746-4974-8230-0BEF01DA41CE}" destId="{EC914852-0708-42E4-AB82-94A87C42FED2}" srcOrd="0" destOrd="0" presId="urn:microsoft.com/office/officeart/2005/8/layout/cycle2"/>
    <dgm:cxn modelId="{26DFC162-AE50-4525-A8EE-684C661CAD42}" type="presParOf" srcId="{7B836A8F-8B10-4034-A7E2-C4CFC171CB1D}" destId="{07E03831-F6C9-4713-913D-EE7F18F07611}" srcOrd="8" destOrd="0" presId="urn:microsoft.com/office/officeart/2005/8/layout/cycle2"/>
    <dgm:cxn modelId="{FB64719A-C908-4E52-BB50-8F9C01F8DD14}" type="presParOf" srcId="{7B836A8F-8B10-4034-A7E2-C4CFC171CB1D}" destId="{5F454F2A-AF22-4F9D-BC9F-72C5E4B6915C}" srcOrd="9" destOrd="0" presId="urn:microsoft.com/office/officeart/2005/8/layout/cycle2"/>
    <dgm:cxn modelId="{29C413C5-9379-48DB-A189-0DC28F9A6472}" type="presParOf" srcId="{5F454F2A-AF22-4F9D-BC9F-72C5E4B6915C}" destId="{A923870D-97B8-4E38-AAC5-593C79D9D950}" srcOrd="0" destOrd="0" presId="urn:microsoft.com/office/officeart/2005/8/layout/cycle2"/>
    <dgm:cxn modelId="{1A7EC919-D930-44D5-8117-98FCC16E3582}" type="presParOf" srcId="{7B836A8F-8B10-4034-A7E2-C4CFC171CB1D}" destId="{1B2FD5E7-E960-49DB-AA95-13B7FA036CE9}" srcOrd="10" destOrd="0" presId="urn:microsoft.com/office/officeart/2005/8/layout/cycle2"/>
    <dgm:cxn modelId="{BDD933BC-9438-42C8-8AD3-B1F6D38A86AC}" type="presParOf" srcId="{7B836A8F-8B10-4034-A7E2-C4CFC171CB1D}" destId="{156FC706-2959-449B-92C6-1B8F13306691}" srcOrd="11" destOrd="0" presId="urn:microsoft.com/office/officeart/2005/8/layout/cycle2"/>
    <dgm:cxn modelId="{7EBB022D-8F14-4EE0-8598-F375ED45FFDA}" type="presParOf" srcId="{156FC706-2959-449B-92C6-1B8F13306691}" destId="{E8581621-AA4D-4F37-A71A-C1AA4E2F0FD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5C9C5-498F-4431-8F8D-DD504E821835}">
      <dsp:nvSpPr>
        <dsp:cNvPr id="0" name=""/>
        <dsp:cNvSpPr/>
      </dsp:nvSpPr>
      <dsp:spPr>
        <a:xfrm>
          <a:off x="3052209" y="2302"/>
          <a:ext cx="1456421" cy="145642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Семья</a:t>
          </a:r>
        </a:p>
      </dsp:txBody>
      <dsp:txXfrm>
        <a:off x="3265497" y="215590"/>
        <a:ext cx="1029845" cy="1029845"/>
      </dsp:txXfrm>
    </dsp:sp>
    <dsp:sp modelId="{63B628BE-4B45-441F-B7B7-B1A4085E4097}">
      <dsp:nvSpPr>
        <dsp:cNvPr id="0" name=""/>
        <dsp:cNvSpPr/>
      </dsp:nvSpPr>
      <dsp:spPr>
        <a:xfrm rot="1761302">
          <a:off x="4532195" y="1018194"/>
          <a:ext cx="393378" cy="49154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39772" y="1087576"/>
        <a:ext cx="275365" cy="294926"/>
      </dsp:txXfrm>
    </dsp:sp>
    <dsp:sp modelId="{573AFEFB-A474-4E8A-B7E8-29CB0A3857D6}">
      <dsp:nvSpPr>
        <dsp:cNvPr id="0" name=""/>
        <dsp:cNvSpPr/>
      </dsp:nvSpPr>
      <dsp:spPr>
        <a:xfrm>
          <a:off x="4968546" y="1080122"/>
          <a:ext cx="1456421" cy="145642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Детский сад</a:t>
          </a:r>
        </a:p>
      </dsp:txBody>
      <dsp:txXfrm>
        <a:off x="5181834" y="1293410"/>
        <a:ext cx="1029845" cy="1029845"/>
      </dsp:txXfrm>
    </dsp:sp>
    <dsp:sp modelId="{6618DE63-3AB9-4C76-92AB-394F0930316C}">
      <dsp:nvSpPr>
        <dsp:cNvPr id="0" name=""/>
        <dsp:cNvSpPr/>
      </dsp:nvSpPr>
      <dsp:spPr>
        <a:xfrm rot="5436501">
          <a:off x="5487872" y="2651841"/>
          <a:ext cx="394636" cy="49154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5547696" y="2690957"/>
        <a:ext cx="276245" cy="294926"/>
      </dsp:txXfrm>
    </dsp:sp>
    <dsp:sp modelId="{23A3A641-00A3-4093-A556-7139676CF01E}">
      <dsp:nvSpPr>
        <dsp:cNvPr id="0" name=""/>
        <dsp:cNvSpPr/>
      </dsp:nvSpPr>
      <dsp:spPr>
        <a:xfrm>
          <a:off x="4945176" y="3281018"/>
          <a:ext cx="1456421" cy="145642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Родная улица</a:t>
          </a:r>
        </a:p>
      </dsp:txBody>
      <dsp:txXfrm>
        <a:off x="5158464" y="3494306"/>
        <a:ext cx="1029845" cy="1029845"/>
      </dsp:txXfrm>
    </dsp:sp>
    <dsp:sp modelId="{67877CB6-80F4-4D37-965B-A9397A289172}">
      <dsp:nvSpPr>
        <dsp:cNvPr id="0" name=""/>
        <dsp:cNvSpPr/>
      </dsp:nvSpPr>
      <dsp:spPr>
        <a:xfrm rot="9000000">
          <a:off x="4543090" y="4304440"/>
          <a:ext cx="386576" cy="49154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651294" y="4373755"/>
        <a:ext cx="270603" cy="294926"/>
      </dsp:txXfrm>
    </dsp:sp>
    <dsp:sp modelId="{61A41E8C-D1FF-4249-875B-2187B00C6648}">
      <dsp:nvSpPr>
        <dsp:cNvPr id="0" name=""/>
        <dsp:cNvSpPr/>
      </dsp:nvSpPr>
      <dsp:spPr>
        <a:xfrm>
          <a:off x="3052209" y="4373923"/>
          <a:ext cx="1456421" cy="145642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Родной город</a:t>
          </a:r>
        </a:p>
      </dsp:txBody>
      <dsp:txXfrm>
        <a:off x="3265497" y="4587211"/>
        <a:ext cx="1029845" cy="1029845"/>
      </dsp:txXfrm>
    </dsp:sp>
    <dsp:sp modelId="{2953A293-F746-4974-8230-0BEF01DA41CE}">
      <dsp:nvSpPr>
        <dsp:cNvPr id="0" name=""/>
        <dsp:cNvSpPr/>
      </dsp:nvSpPr>
      <dsp:spPr>
        <a:xfrm rot="12600000">
          <a:off x="2650123" y="4315381"/>
          <a:ext cx="386576" cy="49154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758327" y="4442682"/>
        <a:ext cx="270603" cy="294926"/>
      </dsp:txXfrm>
    </dsp:sp>
    <dsp:sp modelId="{07E03831-F6C9-4713-913D-EE7F18F07611}">
      <dsp:nvSpPr>
        <dsp:cNvPr id="0" name=""/>
        <dsp:cNvSpPr/>
      </dsp:nvSpPr>
      <dsp:spPr>
        <a:xfrm>
          <a:off x="1159241" y="3281018"/>
          <a:ext cx="1456421" cy="145642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Наша страна, столица</a:t>
          </a:r>
          <a:r>
            <a:rPr lang="ru-RU" sz="14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, символика</a:t>
          </a:r>
          <a:endParaRPr lang="ru-RU" sz="140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372529" y="3494306"/>
        <a:ext cx="1029845" cy="1029845"/>
      </dsp:txXfrm>
    </dsp:sp>
    <dsp:sp modelId="{5F454F2A-AF22-4F9D-BC9F-72C5E4B6915C}">
      <dsp:nvSpPr>
        <dsp:cNvPr id="0" name=""/>
        <dsp:cNvSpPr/>
      </dsp:nvSpPr>
      <dsp:spPr>
        <a:xfrm rot="16200000">
          <a:off x="1694164" y="2681493"/>
          <a:ext cx="386576" cy="49154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752151" y="2837788"/>
        <a:ext cx="270603" cy="294926"/>
      </dsp:txXfrm>
    </dsp:sp>
    <dsp:sp modelId="{1B2FD5E7-E960-49DB-AA95-13B7FA036CE9}">
      <dsp:nvSpPr>
        <dsp:cNvPr id="0" name=""/>
        <dsp:cNvSpPr/>
      </dsp:nvSpPr>
      <dsp:spPr>
        <a:xfrm>
          <a:off x="1159241" y="1095208"/>
          <a:ext cx="1456421" cy="1456421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Наша Армия</a:t>
          </a:r>
        </a:p>
      </dsp:txBody>
      <dsp:txXfrm>
        <a:off x="1372529" y="1308496"/>
        <a:ext cx="1029845" cy="1029845"/>
      </dsp:txXfrm>
    </dsp:sp>
    <dsp:sp modelId="{156FC706-2959-449B-92C6-1B8F13306691}">
      <dsp:nvSpPr>
        <dsp:cNvPr id="0" name=""/>
        <dsp:cNvSpPr/>
      </dsp:nvSpPr>
      <dsp:spPr>
        <a:xfrm rot="19800000">
          <a:off x="2631173" y="1036665"/>
          <a:ext cx="386576" cy="49154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638942" y="1163966"/>
        <a:ext cx="270603" cy="294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E38C5-954C-4A3C-B27A-4E840AFA5A5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FA1F4-7167-4A69-9BAC-EB51758E96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1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FA1F4-7167-4A69-9BAC-EB51758E9612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86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FA1F4-7167-4A69-9BAC-EB51758E961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04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zanimatika.narod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30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2348880"/>
            <a:ext cx="583264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Педсовет</a:t>
            </a:r>
          </a:p>
          <a:p>
            <a:pPr algn="ctr">
              <a:lnSpc>
                <a:spcPct val="115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Патриотическое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воспитание  дошкольников»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04665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«Улыбка»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4213828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Старший воспитатель: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С.В.Тярасова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5737769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Мезень,2018г</a:t>
            </a:r>
          </a:p>
        </p:txBody>
      </p:sp>
      <p:pic>
        <p:nvPicPr>
          <p:cNvPr id="2050" name="Picture 2" descr="https://ds04.infourok.ru/uploads/ex/121b/000e1bda-f634cec6/hello_html_m3e490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24683"/>
            <a:ext cx="1488682" cy="21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dou1-usolie.ru/wp-content/uploads/2018/10/patrioticheskoe-vospitanie-mini-400x3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t="22703" r="12281" b="7710"/>
          <a:stretch/>
        </p:blipFill>
        <p:spPr bwMode="auto">
          <a:xfrm>
            <a:off x="179512" y="712442"/>
            <a:ext cx="2784764" cy="19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1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908720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/>
                <a:ea typeface="Calibri"/>
              </a:rPr>
              <a:t>«Для того чтобы патриотизм был крепким, непоколебимым нужно, чтобы он исходил из любви к своей маленькой родине - родному городу, родной природе, селу, краю</a:t>
            </a:r>
            <a:r>
              <a:rPr lang="ru-RU" sz="2400" b="1" dirty="0" smtClean="0">
                <a:latin typeface="Times New Roman"/>
                <a:ea typeface="Calibri"/>
              </a:rPr>
              <a:t>».</a:t>
            </a:r>
          </a:p>
          <a:p>
            <a:endParaRPr lang="ru-RU" dirty="0">
              <a:latin typeface="Times New Roman"/>
              <a:ea typeface="Calibri"/>
            </a:endParaRPr>
          </a:p>
          <a:p>
            <a:r>
              <a:rPr lang="ru-RU" b="1" dirty="0" smtClean="0">
                <a:latin typeface="Times New Roman"/>
                <a:ea typeface="Calibri"/>
              </a:rPr>
              <a:t>                                                                                                    И. Г. </a:t>
            </a:r>
            <a:r>
              <a:rPr lang="ru-RU" b="1" dirty="0">
                <a:latin typeface="Times New Roman"/>
                <a:ea typeface="Calibri"/>
              </a:rPr>
              <a:t>Эренбург</a:t>
            </a:r>
            <a:endParaRPr lang="ru-RU" b="1" dirty="0" smtClean="0">
              <a:latin typeface="Times New Roman"/>
              <a:ea typeface="Calibri"/>
            </a:endParaRPr>
          </a:p>
          <a:p>
            <a:endParaRPr lang="ru-RU" b="1" dirty="0">
              <a:latin typeface="Times New Roman"/>
              <a:ea typeface="Calibri"/>
            </a:endParaRPr>
          </a:p>
          <a:p>
            <a:endParaRPr lang="ru-RU" dirty="0" smtClean="0">
              <a:latin typeface="Times New Roman"/>
              <a:ea typeface="Calibri"/>
            </a:endParaRPr>
          </a:p>
          <a:p>
            <a:endParaRPr lang="ru-RU" dirty="0">
              <a:latin typeface="Times New Roman"/>
              <a:ea typeface="Calibri"/>
            </a:endParaRPr>
          </a:p>
          <a:p>
            <a:r>
              <a:rPr lang="ru-RU" sz="2400" b="1" dirty="0" smtClean="0">
                <a:latin typeface="Times New Roman"/>
                <a:ea typeface="Calibri"/>
              </a:rPr>
              <a:t> </a:t>
            </a:r>
            <a:r>
              <a:rPr lang="ru-RU" sz="2400" b="1" dirty="0">
                <a:latin typeface="Times New Roman"/>
                <a:ea typeface="Calibri"/>
              </a:rPr>
              <a:t>А русский педагог </a:t>
            </a:r>
            <a:r>
              <a:rPr lang="ru-RU" sz="2400" b="1" dirty="0" smtClean="0">
                <a:latin typeface="Times New Roman"/>
                <a:ea typeface="Calibri"/>
              </a:rPr>
              <a:t>отмечал </a:t>
            </a:r>
            <a:r>
              <a:rPr lang="ru-RU" sz="2400" b="1" dirty="0">
                <a:latin typeface="Times New Roman"/>
                <a:ea typeface="Calibri"/>
              </a:rPr>
              <a:t>следующее: «Как нет человека без самолюбия, так и нет человека без любви к отечеству, и эта любовь дает воспитанию верный ключ к сердцу человека</a:t>
            </a:r>
            <a:r>
              <a:rPr lang="ru-RU" sz="2400" b="1" dirty="0" smtClean="0">
                <a:latin typeface="Times New Roman"/>
                <a:ea typeface="Calibri"/>
              </a:rPr>
              <a:t>…»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sz="2400" b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</a:rPr>
              <a:t>                                                                                               К. Д. 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Ушинский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188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836712"/>
            <a:ext cx="8208912" cy="4007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Конституция </a:t>
            </a: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Российской Федерации. </a:t>
            </a:r>
            <a:endParaRPr lang="ru-RU" sz="20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Федеральный </a:t>
            </a: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закон «Об образовании в Российской Федерации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-.</a:t>
            </a: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Стратегическая общегосударственная программа «Патриотическое воспитание граждан Российской Федерации» на 2016–2020 годы» от 30 декабря 2015 года №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1493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Федеральный </a:t>
            </a:r>
            <a:r>
              <a:rPr lang="ru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государственный образовательный стандарт дошкольного образования от 17. 10. 2013 № 1155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1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44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56621"/>
            <a:ext cx="7488832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ЗАДАЧИ: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1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. Воспитывать любовь к родному дому, семье, детскому саду.</a:t>
            </a:r>
            <a:endParaRPr lang="ru-RU" sz="1400" b="1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2. Побуждать детей к выполнению общественно значимых заданий, к добрым делам.</a:t>
            </a:r>
            <a:endParaRPr lang="ru-RU" sz="1400" b="1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3. Упражнять детей в проявлении сострадания, заботы, внимательности к родным и близким, друзьям и сверстникам, ко всему живому.</a:t>
            </a:r>
            <a:endParaRPr lang="ru-RU" sz="1400" b="1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4. Способствовать активному вовлечению родителей в совместную деятельность с ребенком в условиях семьи и детского сада.</a:t>
            </a:r>
            <a:endParaRPr lang="ru-RU" sz="1400" b="1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5. Воспитывать уважение к труду.</a:t>
            </a:r>
            <a:endParaRPr lang="ru-RU" sz="1400" b="1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6. Развивать интерес к русским традициям и промыслам.</a:t>
            </a:r>
            <a:endParaRPr lang="ru-RU" sz="1400" b="1" dirty="0"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7.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Актуализировать знания  детей о символах государства (герб, флаг, гимн) и т.д.</a:t>
            </a:r>
            <a:endParaRPr lang="ru-RU" sz="1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42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" y="-2704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89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u="sng" dirty="0" smtClean="0">
                <a:latin typeface="Times New Roman"/>
                <a:ea typeface="Times New Roman"/>
              </a:rPr>
              <a:t>Формы</a:t>
            </a:r>
            <a:r>
              <a:rPr lang="ru-RU" sz="2400" u="sng" dirty="0" smtClean="0">
                <a:latin typeface="Times New Roman"/>
                <a:ea typeface="Times New Roman"/>
              </a:rPr>
              <a:t> </a:t>
            </a:r>
            <a:r>
              <a:rPr lang="ru-RU" sz="2400" b="1" u="sng" dirty="0">
                <a:latin typeface="Times New Roman"/>
                <a:ea typeface="Times New Roman"/>
              </a:rPr>
              <a:t>работы</a:t>
            </a:r>
            <a:r>
              <a:rPr lang="ru-RU" sz="2400" u="sng" dirty="0" smtClean="0">
                <a:latin typeface="Times New Roman"/>
                <a:ea typeface="Times New Roman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sz="1600" u="sng" dirty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- </a:t>
            </a:r>
            <a:r>
              <a:rPr lang="ru-RU" sz="2400" b="1" dirty="0" smtClean="0">
                <a:latin typeface="Times New Roman"/>
                <a:ea typeface="Calibri"/>
              </a:rPr>
              <a:t>создание </a:t>
            </a:r>
            <a:r>
              <a:rPr lang="ru-RU" sz="2400" b="1" dirty="0">
                <a:latin typeface="Times New Roman"/>
                <a:ea typeface="Calibri"/>
              </a:rPr>
              <a:t>развивающей предметно-пространственной среды по гражданско–патриотическому </a:t>
            </a:r>
            <a:r>
              <a:rPr lang="ru-RU" sz="2400" b="1" dirty="0" smtClean="0">
                <a:latin typeface="Times New Roman"/>
                <a:ea typeface="Calibri"/>
              </a:rPr>
              <a:t>воспитанию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971600" y="4689139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- </a:t>
            </a:r>
            <a:r>
              <a:rPr lang="ru-RU" sz="2400" b="1" dirty="0">
                <a:latin typeface="Times New Roman"/>
                <a:ea typeface="Calibri"/>
              </a:rPr>
              <a:t>взаимодействие с семьями воспитанников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148439" y="5142579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взаимодействие </a:t>
            </a: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ru-RU" sz="24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социумом</a:t>
            </a:r>
          </a:p>
          <a:p>
            <a:r>
              <a:rPr lang="ru-RU" sz="2400" dirty="0">
                <a:solidFill>
                  <a:srgbClr val="373737"/>
                </a:solidFill>
                <a:latin typeface="Helvetica Neue"/>
              </a:rPr>
              <a:t/>
            </a:r>
            <a:br>
              <a:rPr lang="ru-RU" sz="2400" dirty="0">
                <a:solidFill>
                  <a:srgbClr val="373737"/>
                </a:solidFill>
                <a:latin typeface="Helvetica Neue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2080" y="4509120"/>
            <a:ext cx="605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73737"/>
                </a:solidFill>
                <a:latin typeface="Helvetica Neue"/>
              </a:rPr>
              <a:t>..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635190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73737"/>
                </a:solidFill>
                <a:latin typeface="Helvetica Neue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тематические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занятия;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-беседы о Родине, о родном городе, о природе родного края, о хороших людях,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детских книг на патриотические темы, соответствующий подбор песен и стихов для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разучивания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кинофильмов, телевизионных передач для детей,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целенаправленные игры.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583303"/>
              </p:ext>
            </p:extLst>
          </p:nvPr>
        </p:nvGraphicFramePr>
        <p:xfrm>
          <a:off x="827584" y="620688"/>
          <a:ext cx="756084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84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9f3/0007ab12-79fa5ef3/2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-227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rhivurokov.ru/kopilka/uploads/user_file_57acd755e71a9/patriotichieskoievospitaniievdou_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1" b="20733"/>
          <a:stretch/>
        </p:blipFill>
        <p:spPr bwMode="auto">
          <a:xfrm>
            <a:off x="238200" y="527454"/>
            <a:ext cx="8640960" cy="579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9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764704"/>
            <a:ext cx="80648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Используемая литература и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интернет-ресурсы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:</a:t>
            </a:r>
            <a:endParaRPr lang="ru-RU" sz="1400" dirty="0"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Дошкольникам о защитниках отечества: методическое пособие по патриотическому воспитанию в ДОУ /под ред. Л. А.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Кондрыкинской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- Москва: ТЦ Сфера, 2006. 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Моя страна. Возрождение национальной культуры и воспитание нравственно-патриотических чувств у дошкольников: практическое пособие для воспитателей и методистов ДОУ/авт.-сост. В.И. Натарова и др. - Воронеж: Учитель, 2005.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Нравственно-патриотическое воспитание дошкольников. Методическое пособие. /под ред. М.Д.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Маханевой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– Москва: ТЦ Сфера, 2009.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Зеленова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Н.Г. Мы живем в России. Гражданско - патриотическое воспитание дошкольников: Пособие для воспитателей ДОУ. – Москва: «Издательство Скрипторий 2003», 2008.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http://nsportal.ru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http://zanimatika.narod.ru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825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downloadwap.co.uk/wallpapers/p2ls/new/38/jrccxzw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52"/>
            <a:ext cx="9145126" cy="684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7" y="2348881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sz="1200" dirty="0" smtClean="0">
                <a:solidFill>
                  <a:prstClr val="black"/>
                </a:solidFill>
              </a:rPr>
              <a:t>!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308</Words>
  <Application>Microsoft Office PowerPoint</Application>
  <PresentationFormat>Экран (4:3)</PresentationFormat>
  <Paragraphs>60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10</cp:revision>
  <dcterms:created xsi:type="dcterms:W3CDTF">2018-12-01T13:00:08Z</dcterms:created>
  <dcterms:modified xsi:type="dcterms:W3CDTF">2019-10-14T17:41:49Z</dcterms:modified>
</cp:coreProperties>
</file>