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4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7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6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616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1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3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7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3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7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4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2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1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5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6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2803-2A61-48A0-B319-B32937914DB1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83EDC-023A-4937-8266-750A3C5A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77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Психолого-педагогическое сопровождение детей с ограниченными возможностями здоровья в ДОУ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84943" y="2733709"/>
            <a:ext cx="2879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педагог-психолог МБДОУ Детский сад «Улыбка» </a:t>
            </a:r>
            <a:r>
              <a:rPr lang="ru-RU" dirty="0" err="1" smtClean="0"/>
              <a:t>г.Мезень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Н.В. Коткина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61"/>
            <a:ext cx="3258687" cy="4344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96" y="2146112"/>
            <a:ext cx="3390615" cy="452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21" y="348205"/>
            <a:ext cx="3260679" cy="43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СЕНСОРНАЯ КОМНАТА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93" y="2362957"/>
            <a:ext cx="3149505" cy="4199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85" y="2344761"/>
            <a:ext cx="3163152" cy="42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Занятие: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3527" y="2429300"/>
            <a:ext cx="10579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 </a:t>
            </a:r>
            <a:r>
              <a:rPr lang="ru-RU" sz="4800" dirty="0" smtClean="0"/>
              <a:t>Блок</a:t>
            </a:r>
          </a:p>
          <a:p>
            <a:r>
              <a:rPr lang="ru-RU" sz="4800" dirty="0" smtClean="0"/>
              <a:t>          </a:t>
            </a:r>
            <a:r>
              <a:rPr lang="en-US" sz="4800" dirty="0" smtClean="0"/>
              <a:t>II </a:t>
            </a:r>
            <a:r>
              <a:rPr lang="ru-RU" sz="4800" dirty="0" smtClean="0"/>
              <a:t>Блок</a:t>
            </a:r>
          </a:p>
          <a:p>
            <a:r>
              <a:rPr lang="ru-RU" sz="4800" dirty="0" smtClean="0"/>
              <a:t>                    </a:t>
            </a:r>
            <a:r>
              <a:rPr lang="en-US" sz="4800" dirty="0" smtClean="0"/>
              <a:t>III </a:t>
            </a:r>
            <a:r>
              <a:rPr lang="ru-RU" sz="4800" dirty="0" smtClean="0"/>
              <a:t>Блок</a:t>
            </a:r>
          </a:p>
          <a:p>
            <a:r>
              <a:rPr lang="ru-RU" sz="4800" dirty="0" smtClean="0"/>
              <a:t>                              </a:t>
            </a:r>
            <a:r>
              <a:rPr lang="en-US" sz="4800" dirty="0" smtClean="0"/>
              <a:t>IV </a:t>
            </a:r>
            <a:r>
              <a:rPr lang="ru-RU" sz="4800" dirty="0" smtClean="0"/>
              <a:t>Блок</a:t>
            </a:r>
          </a:p>
          <a:p>
            <a:r>
              <a:rPr lang="ru-RU" sz="4800" dirty="0" smtClean="0"/>
              <a:t>                                        </a:t>
            </a:r>
            <a:r>
              <a:rPr lang="en-US" sz="4800" dirty="0" smtClean="0"/>
              <a:t>V </a:t>
            </a:r>
            <a:r>
              <a:rPr lang="ru-RU" sz="4800" dirty="0" smtClean="0"/>
              <a:t>Блок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286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   </a:t>
            </a:r>
            <a:r>
              <a:rPr lang="en-US" sz="4000" dirty="0" smtClean="0"/>
              <a:t>I </a:t>
            </a:r>
            <a:r>
              <a:rPr lang="ru-RU" sz="4000" dirty="0" smtClean="0"/>
              <a:t>Блок-</a:t>
            </a:r>
            <a:r>
              <a:rPr lang="ru-RU" sz="4000" b="1" dirty="0" smtClean="0"/>
              <a:t>массаж ног.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35" y="2338885"/>
            <a:ext cx="3157751" cy="4210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32" y="2425890"/>
            <a:ext cx="5381767" cy="40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Блок-массаж рук, тела, ног.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9514" y="1957028"/>
            <a:ext cx="3749724" cy="49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59"/>
            <a:ext cx="3403411" cy="4537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20" y="2142698"/>
            <a:ext cx="3403410" cy="4537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89" y="245659"/>
            <a:ext cx="3403411" cy="45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Блок-развитие когнитивных процессов.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8" y="2692021"/>
            <a:ext cx="5026925" cy="3770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21" y="2692021"/>
            <a:ext cx="5026925" cy="37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IV </a:t>
            </a:r>
            <a:r>
              <a:rPr lang="ru-RU" sz="3200" dirty="0" smtClean="0"/>
              <a:t>Блок-коммуникация, социальное развитие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92" y="2483892"/>
            <a:ext cx="5304429" cy="3978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1" y="2483892"/>
            <a:ext cx="5304429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ru-RU" dirty="0" smtClean="0"/>
              <a:t>Блок-релаксация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85" y="2281072"/>
            <a:ext cx="3258688" cy="4344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95" y="2281072"/>
            <a:ext cx="3258687" cy="43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63</TotalTime>
  <Words>67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Берлин</vt:lpstr>
      <vt:lpstr>Психолого-педагогическое сопровождение детей с ограниченными возможностями здоровья в ДОУ</vt:lpstr>
      <vt:lpstr>СЕНСОРНАЯ КОМНАТА</vt:lpstr>
      <vt:lpstr>Занятие: </vt:lpstr>
      <vt:lpstr>        I Блок-массаж ног.</vt:lpstr>
      <vt:lpstr>II Блок-массаж рук, тела, ног.</vt:lpstr>
      <vt:lpstr>Презентация PowerPoint</vt:lpstr>
      <vt:lpstr>III Блок-развитие когнитивных процессов.</vt:lpstr>
      <vt:lpstr>IV Блок-коммуникация, социальное развитие</vt:lpstr>
      <vt:lpstr>V Блок-релаксация</vt:lpstr>
      <vt:lpstr>Презентация PowerPoint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детей с ограниченными возможностями здоровья в ДОУ</dc:title>
  <dc:creator>12</dc:creator>
  <cp:lastModifiedBy>12</cp:lastModifiedBy>
  <cp:revision>5</cp:revision>
  <dcterms:created xsi:type="dcterms:W3CDTF">2019-10-26T16:52:18Z</dcterms:created>
  <dcterms:modified xsi:type="dcterms:W3CDTF">2019-10-26T17:55:56Z</dcterms:modified>
</cp:coreProperties>
</file>