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69189"/>
              </p:ext>
            </p:extLst>
          </p:nvPr>
        </p:nvGraphicFramePr>
        <p:xfrm>
          <a:off x="395536" y="260648"/>
          <a:ext cx="8424936" cy="626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783087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Сделать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работе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Сделано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8308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10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Щетка рисунок для детей - 5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6400"/>
            <a:ext cx="74684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85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68" y="1663038"/>
            <a:ext cx="5745914" cy="32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1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68" y="1663038"/>
            <a:ext cx="5745914" cy="32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8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Щетка рисунок для детей - 51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76400"/>
            <a:ext cx="746841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2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Гантели картинки для детей - 2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76672"/>
            <a:ext cx="5904656" cy="590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9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Завтрак без фона ПНГ на Прозрачном Фоне • Скачать PNG Завтрак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2"/>
            <a:ext cx="73200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66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исунок лучший детский сад - 60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5147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6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Дома - на прозрачном фоне png | Дошкольные идеи, Картинки, Д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Дом на прозрачном фоне - Png (пнг) картинки и иконки без ф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96159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8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кольный клипарт на прозрачном фоне - 4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5"/>
            <a:ext cx="89444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14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втрак ужин Однодневная еда питание PNG , Завтрак клипарт, яйцо, хлеб PNG  картинки и пнг PSD рисунок для бесплатной загр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71871"/>
            <a:ext cx="5184576" cy="52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037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2</cp:revision>
  <dcterms:created xsi:type="dcterms:W3CDTF">2023-08-29T06:50:44Z</dcterms:created>
  <dcterms:modified xsi:type="dcterms:W3CDTF">2023-08-29T07:03:12Z</dcterms:modified>
</cp:coreProperties>
</file>