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309"/>
            <a:ext cx="6264696" cy="662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02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автрак без фона ПНГ на Прозрачном Фоне • Скачать PNG Завтрак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92"/>
            <a:ext cx="732005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6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64704"/>
            <a:ext cx="5171609" cy="519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6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5544616" cy="658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Щетка рисунок для детей - 51 фото"/>
          <p:cNvSpPr>
            <a:spLocks noChangeAspect="1" noChangeArrowheads="1"/>
          </p:cNvSpPr>
          <p:nvPr/>
        </p:nvSpPr>
        <p:spPr bwMode="auto">
          <a:xfrm>
            <a:off x="155575" y="-822325"/>
            <a:ext cx="2238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Щетка рисунок для детей - 51 фото"/>
          <p:cNvSpPr>
            <a:spLocks noChangeAspect="1" noChangeArrowheads="1"/>
          </p:cNvSpPr>
          <p:nvPr/>
        </p:nvSpPr>
        <p:spPr bwMode="auto">
          <a:xfrm>
            <a:off x="307975" y="-669925"/>
            <a:ext cx="2238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Щетка рисунок для детей - 51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76400"/>
            <a:ext cx="746841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8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Гантели картинки для детей - 2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904656" cy="59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36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568863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5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83" y="1600200"/>
            <a:ext cx="644943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79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ылесос PNG рисунок, картинки и пнг прозрачный для бесплатной загрузки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336704" cy="633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3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23" y="1600200"/>
            <a:ext cx="532095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1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68" y="1663038"/>
            <a:ext cx="5745914" cy="323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72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SVETA</cp:lastModifiedBy>
  <cp:revision>2</cp:revision>
  <dcterms:created xsi:type="dcterms:W3CDTF">2023-08-29T06:28:26Z</dcterms:created>
  <dcterms:modified xsi:type="dcterms:W3CDTF">2023-08-29T06:48:43Z</dcterms:modified>
</cp:coreProperties>
</file>