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824" y="2906737"/>
            <a:ext cx="2271415" cy="22714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8" y="1405655"/>
            <a:ext cx="4259436" cy="255566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567" y="3274480"/>
            <a:ext cx="3194577" cy="319457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855" y="2906737"/>
            <a:ext cx="2081687" cy="175927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1" y="4492328"/>
            <a:ext cx="2418498" cy="217700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898605"/>
            <a:ext cx="2390620" cy="202304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684" y="920623"/>
            <a:ext cx="2723095" cy="19980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869399"/>
            <a:ext cx="3354306" cy="233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88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SVETA</dc:creator>
  <cp:lastModifiedBy>SVETA</cp:lastModifiedBy>
  <cp:revision>1</cp:revision>
  <dcterms:created xsi:type="dcterms:W3CDTF">2023-11-09T06:17:52Z</dcterms:created>
  <dcterms:modified xsi:type="dcterms:W3CDTF">2023-11-09T06:20:19Z</dcterms:modified>
</cp:coreProperties>
</file>