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Морозова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о.к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7"/>
            <a:ext cx="6768752" cy="3393498"/>
          </a:xfrm>
          <a:solidFill>
            <a:schemeClr val="bg2"/>
          </a:solidFill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РМО по социально – коммуникативному развитию детей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4978896" cy="2978157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Воспитателя МБДОУ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Ужовского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детского сада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Татаровскую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Ирину Михайловну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Егунову Нину Ивановну 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консультацией по теме: «Организация сюжетно – ролевой игры в раннем возрасте (1-3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)»;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МБДОУ Починковского детского сада №5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Фадееву Л.В. 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консультацией по теме: «Создание условий для сюжетно – ролевых игр и способы ее развития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ноября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2023г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52866"/>
            <a:ext cx="3747553" cy="2110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85456"/>
            <a:ext cx="4003227" cy="2254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707904" cy="20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5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376" y="1412776"/>
            <a:ext cx="8229600" cy="74029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Участвовали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мастер – классе воспитателя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Жегулевой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А.Д. МБДОУ Починковского детского сада №2 « Как играть с ребенком»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ноября 2023г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93704"/>
            <a:ext cx="4211960" cy="2372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3" y="4365104"/>
            <a:ext cx="4211960" cy="2372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3" y="2132856"/>
            <a:ext cx="4211960" cy="2372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61321"/>
            <a:ext cx="4211960" cy="23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" y="2192670"/>
            <a:ext cx="4254500" cy="239648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ноября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2023г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92670"/>
            <a:ext cx="4107124" cy="2313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438" y="1484784"/>
            <a:ext cx="810999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Показ сюжетно – ролевой игры с применением бережливых «Автозаправочная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станция» Морозова О.К.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23044" r="-5156" b="-689"/>
          <a:stretch/>
        </p:blipFill>
        <p:spPr>
          <a:xfrm>
            <a:off x="4860032" y="4485590"/>
            <a:ext cx="4283968" cy="2372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5" b="6570"/>
          <a:stretch/>
        </p:blipFill>
        <p:spPr>
          <a:xfrm>
            <a:off x="179511" y="4485591"/>
            <a:ext cx="4225923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1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5184576" cy="333258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Воспитателя МБДОУ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Наруксовского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детского сада Князеву Марию Александровну с консультацией по теме: «Организация сюжетно – ролевой игры в дошкольном возрасте (3-7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)»;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МКДОУ Починковского детского сада №8 Кошкину Галину Ивановну,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Шалунову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Ларису Александровну, которые делились опытом: «Создание условий для сюжетно – ролевых игр и способы ее развития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марта 2024г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91648"/>
            <a:ext cx="3816424" cy="2149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52" y="4149080"/>
            <a:ext cx="4139952" cy="2331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68557"/>
            <a:ext cx="3670616" cy="20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4114800" cy="2108448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Смотрели: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 класс: «Игровые ситуации для закрепления знаний о потенциально опасных ситуациях» Морозова О.К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Шалунова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Л.А., Кошкина Г.И., Гусева М.Л.,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Юченкова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И.А.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марта 2024г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4211960" cy="2372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17" y="4077072"/>
            <a:ext cx="4211960" cy="2372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211960" cy="23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524271"/>
          </a:xfrm>
          <a:solidFill>
            <a:schemeClr val="bg2"/>
          </a:solidFill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НОД «Главный праздник мая»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Шалунова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четвертое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мая 2024г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348880"/>
            <a:ext cx="3677143" cy="2071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5" y="4511010"/>
            <a:ext cx="3801625" cy="2141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677144" cy="2071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511010"/>
            <a:ext cx="3677143" cy="20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4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3898776" cy="2972544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Слушали: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«Роль сюжетно – ролевой игры в формировании положительного отношения к труду»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Кулясова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Консультация: «Роль сюжетно – ролевой игры в формировании основ гражданственности и патриотизма»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четвертое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мая 2024г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76471"/>
            <a:ext cx="4899681" cy="27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524271"/>
          </a:xfrm>
          <a:solidFill>
            <a:schemeClr val="bg2"/>
          </a:solidFill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 работы за учебный год Морозова О.К.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четвертое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мая 2024г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92896"/>
            <a:ext cx="8712968" cy="37548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Выступления педагогов в процессе работы РМО носили содержательный, конкретный характер. Готовясь к обсуждению определенной темы, педагоги знакомились с разнообразной методической литературой, готовили доклады, сообщения из опыта работы, памятки.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заседаниях РМО педагоги также использовали ИКТ.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условиях модернизации дошкольного образования повышаются требования к качеству подготовки специалистов. Ведь для успешного введения в практику различных инноваций педагог должен обладать необходимым уровнем профессиональной компетентности и профессионализма.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постоянно повышают свои профессиональный уровень. Каждый педагог ДОУ работает над своим мастерством, выбрав тему по самообразованию.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Подводя итоги работы, можно сказать, что запланированный план работы РМО выполнен. Тематика заседаний отражала актуальные вопросы, заседания были тщательно подготовлены и продуманы, помогли внедрить передовой опыт в деятельность коллег.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Сегодня система дошкольного образования работает в режиме инноваций, поэтому перед коллективами дошкольных учреждений стоит нелегкая задача - построить свою работу так, чтобы она не только соответствовала запросам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общества, но и обеспечивала сохранение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неповторимости дошкольного периода.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6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работы: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301208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Общий результат:</a:t>
            </a:r>
          </a:p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теоретических знаний и практических умений воспитателей в организации и проведении сюжетно-ролевых игр с детьми дошкольного возраста.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Развитие творческого потенциала педагогов и детей через сюжетно-ролевые игры.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Разработка и внедрение новых форм и методов работы по развитию сюжетно-ролевой игры.</a:t>
            </a:r>
          </a:p>
          <a:p>
            <a:pPr marL="11430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основным направлениям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Теоретические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занятия: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Повысилась компетентность в теоретических основах сюжетно-ролевой игры;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Определена роль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педагога в развитии сюжетно-ролевой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Обозначено содержание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методы руководства сюжетно-ролевой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занятия: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Разработаны сценарии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сюжетно-ролевых игр;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Обыграны роли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игровые ситуации;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Проведено наблюдение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сделан анализ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детских игр;</a:t>
            </a:r>
          </a:p>
          <a:p>
            <a:pPr marL="11430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•Рассмотрена игровая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деятельность с детьми разных возрастных групп.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2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работы: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484711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работа: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обобщен передовой опыт педагогов;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Разработаны методические рекомендации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организации сюжетно-ролевых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 с применением бережливых технологий;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Достигнутые результаты: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Повысился уровень теоретических знаний и практических навыков воспитателей в области сюжетно-ролевой игры.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Усовершенствовалась система планирования и организации сюжетно-ролевых игр в дошкольных группах.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Педагоги стали более креативными и инициативными в использовании различных форм и методов руководства игровой деятельностью детей.</a:t>
            </a:r>
          </a:p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У детей повысился интерес к сюжетно-ролевым играм, развились их игровые умения и навыки.</a:t>
            </a:r>
          </a:p>
          <a:p>
            <a:pPr marL="1143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7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Тема: «Сюжетно – ролевая игра как средство социально – коммуникативного развития детей дошкольного возраста»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0" y="1752600"/>
            <a:ext cx="7764439" cy="4373563"/>
          </a:xfrm>
        </p:spPr>
      </p:pic>
    </p:spTree>
    <p:extLst>
      <p:ext uri="{BB962C8B-B14F-4D97-AF65-F5344CB8AC3E}">
        <p14:creationId xmlns:p14="http://schemas.microsoft.com/office/powerpoint/2010/main" val="10261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Дальнейшие перспективы работы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качества воспитательно-образовательной работы ДОУ;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развития профессионального потенциала педагогов ДОО;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творческой активности и инициативы педагогов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ДОУ;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нормативно-методической документации по вопросам организации воспитания и обучения детей дошкольного возраста;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авторских, индивидуальных, рабочих программ и педагогических технологий,  разработанные педагогами ДОО;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обобщение передового опыта;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конкретной методической помощи педагогам ДОУ;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методических рекомендаций для педагогов и родителей;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знаний, полученных педагогами на курсах повышения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квалификации;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консультативной помощи молодым педагогам в приобретении знаний и умений, необходимых в педагогической деятельности;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течение учебного года методической копилки и распространение опыта посредством публикаций работ на сайте  и социальных порталах;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работу по повышению профессиональной компетентности каждого педагога;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развитию профессиональных компетентностей воспитателей, направленных         на        использование          продуктивных педагогических технологий;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актуализация роли сюжетно-ролевой игры в социализации личности и в социально-коммуникативном развитии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 Повышение теоретического уровня и профессиональной компетентности педагогов в вопросах организации и руководства сюжетно-ролевой игрой.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 Обмен опытом работы по использованию сюжетно-ролевой игры как эффективного средства социально-коммуникативного развития дошкольников.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 Распространение передового педагогического опыта по организации сюжетно-ролевой игры в условиях реализации ФГОС ДО.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 Создание методической копилки лучших практик по теме РМО.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•  Совершенствование практических навыков педагогов по созданию развивающей предметно-пространственной среды, стимулирующей сюжетно-ролевую игру.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0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 Для организации работы по данной теме был определен следующий круг задач:</a:t>
            </a:r>
            <a:r>
              <a:rPr lang="ru-RU" b="1" dirty="0"/>
              <a:t> </a:t>
            </a:r>
            <a:endParaRPr lang="en-US" dirty="0"/>
          </a:p>
          <a:p>
            <a:r>
              <a:rPr lang="ru-RU" dirty="0"/>
              <a:t> - Обеспечение методической,  информационной и организационно–педагогической  поддержки педагогов в решении  задач реализации ФГОС.</a:t>
            </a:r>
            <a:endParaRPr lang="en-US" dirty="0"/>
          </a:p>
          <a:p>
            <a:r>
              <a:rPr lang="ru-RU" dirty="0"/>
              <a:t>Способствовать развитию профессиональных компетенций педагогов в едином культурно – образовательном обществе.</a:t>
            </a:r>
            <a:endParaRPr lang="en-US" dirty="0"/>
          </a:p>
          <a:p>
            <a:r>
              <a:rPr lang="ru-RU" dirty="0"/>
              <a:t> - Продолжать организовывать  информационно – методическую помощь педагогам в условиях реализации стратегии развития воспитания в Российской  Федерации до 2025 года.</a:t>
            </a:r>
            <a:endParaRPr lang="en-US" dirty="0"/>
          </a:p>
          <a:p>
            <a:r>
              <a:rPr lang="ru-RU" dirty="0"/>
              <a:t> - Включить  педагогов ДОО в научно – методическую, инновационную, опытно – педагогическую деятельность .</a:t>
            </a:r>
            <a:endParaRPr lang="en-US" dirty="0"/>
          </a:p>
          <a:p>
            <a:r>
              <a:rPr lang="ru-RU" dirty="0"/>
              <a:t> - Создать информационно – педагогический банк достижений, популяризировать и распространять передовой педагогический опыт по ранней профориентации дошкольников в детском саду. </a:t>
            </a:r>
            <a:endParaRPr lang="en-US" dirty="0"/>
          </a:p>
          <a:p>
            <a:r>
              <a:rPr lang="ru-RU" dirty="0"/>
              <a:t> - Развивать информационную культуру педагогов  и использовать информационные технологии в воспитательно – образовательной работе по ранней профориентации дошкольников.</a:t>
            </a:r>
            <a:endParaRPr lang="en-US" dirty="0"/>
          </a:p>
          <a:p>
            <a:r>
              <a:rPr lang="ru-RU" dirty="0"/>
              <a:t> - Организовать практические мероприятия с детьми дошкольного возраста в условиях реализации образовательных программ дошкольного учреждения, базирующихся на достижениях науки, передового опыта по профориентации дошкольников.</a:t>
            </a:r>
            <a:endParaRPr lang="en-US" dirty="0"/>
          </a:p>
          <a:p>
            <a:r>
              <a:rPr lang="ru-RU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6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77889"/>
              </p:ext>
            </p:extLst>
          </p:nvPr>
        </p:nvGraphicFramePr>
        <p:xfrm>
          <a:off x="323528" y="188639"/>
          <a:ext cx="8640960" cy="6183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1224136"/>
                <a:gridCol w="4081818"/>
                <a:gridCol w="1593491"/>
                <a:gridCol w="1381475"/>
              </a:tblGrid>
              <a:tr h="34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исполнении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51817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1я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и принятие годового плана;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1008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Консультация: «Социально – коммуникативное развитие дошкольников в условиях реализации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ООП»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Консультация: «Конструктор занятия»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518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Консультация: </a:t>
                      </a:r>
                      <a:r>
                        <a:rPr lang="ru-RU" sz="1600" kern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«Что такое сюжетно – ролевая игра»;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Егунова Н.И.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649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Консультация: «Педагогические принципы организации сюжетно – ролевой игры в ДОУ»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Кошкина Г.И.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518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заданий по годовому плану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54639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2я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Консультация: «Организация сюжетно – ролевой игры в раннем возрасте (1-3 года)</a:t>
                      </a:r>
                      <a:r>
                        <a:rPr lang="ru-RU" sz="1600" kern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Татаровская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И.М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Егунова Н.И.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7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Консультация: «Создание условий для сюжетно – ролевых игр и способы ее развития»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Фадеева Л.В.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534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 – класс: « Как играть с ребенком»</a:t>
                      </a:r>
                      <a:endParaRPr lang="en-US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Разное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Жегулева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А.Д.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  <a:tr h="53458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сюжетно – ролевой игры с применением бережливых «Автозаправочная станция»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Морозова О.К.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ВЫПОЛНЕНО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985" marR="379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5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236234"/>
              </p:ext>
            </p:extLst>
          </p:nvPr>
        </p:nvGraphicFramePr>
        <p:xfrm>
          <a:off x="179512" y="260647"/>
          <a:ext cx="8784976" cy="654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809"/>
                <a:gridCol w="1274285"/>
                <a:gridCol w="4076279"/>
                <a:gridCol w="1600345"/>
                <a:gridCol w="1494258"/>
              </a:tblGrid>
              <a:tr h="79208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3я </a:t>
                      </a:r>
                      <a:r>
                        <a:rPr lang="en-US" sz="16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</a:t>
                      </a:r>
                      <a:endParaRPr lang="en-US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- март</a:t>
                      </a:r>
                      <a:endParaRPr lang="en-US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Консультация: «Организация сюжетно – ролевой игры в дошкольном возрасте (3-7 года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600" b="0" kern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en-US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Князева М.А.</a:t>
                      </a:r>
                      <a:endParaRPr lang="en-US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</a:tr>
              <a:tr h="60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Обмен опытом: Картотеки сюжетно – ролевых игр в ДОУ  (по выбору)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педагоги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</a:tr>
              <a:tr h="1341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 класс: «Игровые ситуации для закрепления знаний о потенциально опасных ситуациях» 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Гусева М.Л.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Шалунова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Л.А.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Юченкова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Кошкина Г.И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</a:tr>
              <a:tr h="84332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4я встреча</a:t>
                      </a:r>
                      <a:endParaRPr lang="en-US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en-US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Консультация:  «Роль сюжетно – ролевой игры в формировании положительного отношения к труду»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Кулясова А.В.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</a:tr>
              <a:tr h="963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Консультация: «Роль сюжетно – ролевой игры в формировании основ гражданственности и патриотизма»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Лоева И.Н.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</a:tr>
              <a:tr h="722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Обмен опытом: фото, видеоотчёты по сюжетно – ролевым играм.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Пургина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Е.И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Каткова А.В.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Егунова Н.И.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Татаровская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И.М.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</a:tr>
              <a:tr h="60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Открытое занятие в средней группе по развитию речи «Главный праздник мая»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Шалунова Л.А.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</a:tr>
              <a:tr h="36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работы за учебный год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34" marR="270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22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заседание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октября 2023г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Присутствовали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354372" cy="1889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736" y="1694115"/>
            <a:ext cx="4896544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Слушали Морозову Ольгу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Константиновну с консультациями по темам: «Социально – коммуникативное развитие дошкольников в условиях реализации ФОП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«Конструктор занятия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865719" cy="2393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9" y="4005064"/>
            <a:ext cx="4248472" cy="23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Первое 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октября 2023г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14 человек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74776"/>
            <a:ext cx="3962936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42723"/>
            <a:ext cx="4009641" cy="2258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13" y="1772816"/>
            <a:ext cx="3636568" cy="2048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657400"/>
            <a:ext cx="5184576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воспитателя МБДОУ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Ужовского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детского сада Егунову Нину Ивановну с консультацией по теме: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сюжетно – ролевая игра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000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воспитателя МК ДОУ Починковского детского сада №8 Кошкину Галину Ивановну с консультацией по теме: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Педагогические принципы организации сюжетно – ролевой игры в ДОУ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7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41176" y="1628800"/>
            <a:ext cx="4330824" cy="388843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Морозову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Ольгу Константиновну.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представила план работы РМО на 2023 – 2024 учебный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был обсужден и утвержден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Распределили задания к следующему заседанию.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Первое заседание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октября 2023г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Присутствовали 14 человек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3942"/>
            <a:ext cx="4355976" cy="2453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5440"/>
            <a:ext cx="4355976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03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258</TotalTime>
  <Words>1442</Words>
  <Application>Microsoft Office PowerPoint</Application>
  <PresentationFormat>Экран (4:3)</PresentationFormat>
  <Paragraphs>183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анализ работы РМО по социально – коммуникативному развитию детей  за 2023-2024 уч. год </vt:lpstr>
      <vt:lpstr>Тема: «Сюжетно – ролевая игра как средство социально – коммуникативного развития детей дошкольного возраста» </vt:lpstr>
      <vt:lpstr>Цель: актуализация роли сюжетно-ролевой игры в социализации личности и в социально-коммуникативном развитии детей</vt:lpstr>
      <vt:lpstr>Презентация PowerPoint</vt:lpstr>
      <vt:lpstr>Презентация PowerPoint</vt:lpstr>
      <vt:lpstr>Презентация PowerPoint</vt:lpstr>
      <vt:lpstr>Первое заседание 4 октября 2023г Присутствовали 14 человек</vt:lpstr>
      <vt:lpstr>Первое заседание 4 октября 2023г Присутствовали 14 человек</vt:lpstr>
      <vt:lpstr>Первое заседание 4 октября 2023г Присутствовали 14 человек</vt:lpstr>
      <vt:lpstr>второе заседание 16 ноября 2023г Присутствовали 9 человек</vt:lpstr>
      <vt:lpstr>второе заседание 16 ноября 2023г Присутствовали 9 человек</vt:lpstr>
      <vt:lpstr>второе заседание 16 ноября 2023г Присутствовали 9 человек</vt:lpstr>
      <vt:lpstr>третье заседание 12 марта 2024г Присутствовали 9 человек</vt:lpstr>
      <vt:lpstr>третье заседание 12 марта 2024г Присутствовали 9 человек</vt:lpstr>
      <vt:lpstr>четвертое заседание 7 мая 2024г Присутствовали 14 человек</vt:lpstr>
      <vt:lpstr>четвертое заседание 7 мая 2024г Присутствовали 14 человек</vt:lpstr>
      <vt:lpstr>четвертое заседание 7 мая 2024г Присутствовали 14 человек</vt:lpstr>
      <vt:lpstr>Итоги работы:</vt:lpstr>
      <vt:lpstr>Итоги работы:</vt:lpstr>
      <vt:lpstr>Дальнейшие перспективы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SVETA</cp:lastModifiedBy>
  <cp:revision>14</cp:revision>
  <dcterms:created xsi:type="dcterms:W3CDTF">2024-05-29T05:41:31Z</dcterms:created>
  <dcterms:modified xsi:type="dcterms:W3CDTF">2025-03-17T08:49:09Z</dcterms:modified>
</cp:coreProperties>
</file>