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80BADB-02B2-4A68-B16D-CD96E87B72B2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07288C1E-8757-4DA8-9D96-F2CC8AE244AC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ситуации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CD7AB-3F13-41F0-A7C0-7ED6354E5686}" type="par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D9817E-0F9A-4527-973E-E0E18CC0AF2D}" type="sib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056E0C-94A5-4F04-9465-67A8F7E48577}">
      <dgm:prSet phldrT="[Текст]" custT="1"/>
      <dgm:spPr/>
      <dgm:t>
        <a:bodyPr/>
        <a:lstStyle/>
        <a:p>
          <a:r>
            <a:rPr lang="ru-RU" sz="16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16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7504A-0FE4-4361-889E-D5AE3E8A7098}" type="sib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B5EF4B-DD51-466D-B3A4-65DEB148E5EF}" type="par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381C6-5254-4B6F-87D8-68D61AC8520D}" type="pres">
      <dgm:prSet presAssocID="{BE80BADB-02B2-4A68-B16D-CD96E87B72B2}" presName="Name0" presStyleCnt="0">
        <dgm:presLayoutVars>
          <dgm:dir/>
          <dgm:animLvl val="lvl"/>
          <dgm:resizeHandles val="exact"/>
        </dgm:presLayoutVars>
      </dgm:prSet>
      <dgm:spPr/>
    </dgm:pt>
    <dgm:pt modelId="{A1506928-6A24-45C1-A108-AD7D7DCA7AF1}" type="pres">
      <dgm:prSet presAssocID="{BE80BADB-02B2-4A68-B16D-CD96E87B72B2}" presName="dummy" presStyleCnt="0"/>
      <dgm:spPr/>
    </dgm:pt>
    <dgm:pt modelId="{0C138372-E55B-4DBD-A4B4-8C4CEE3CFBBF}" type="pres">
      <dgm:prSet presAssocID="{BE80BADB-02B2-4A68-B16D-CD96E87B72B2}" presName="linH" presStyleCnt="0"/>
      <dgm:spPr/>
    </dgm:pt>
    <dgm:pt modelId="{F3613D8A-FECE-426F-B36D-CC6117D84A1E}" type="pres">
      <dgm:prSet presAssocID="{BE80BADB-02B2-4A68-B16D-CD96E87B72B2}" presName="padding1" presStyleCnt="0"/>
      <dgm:spPr/>
    </dgm:pt>
    <dgm:pt modelId="{DA122712-B41D-48C4-8019-8835B3E10227}" type="pres">
      <dgm:prSet presAssocID="{63056E0C-94A5-4F04-9465-67A8F7E48577}" presName="linV" presStyleCnt="0"/>
      <dgm:spPr/>
    </dgm:pt>
    <dgm:pt modelId="{CBB09C18-3489-4920-ADDD-3067FD61E049}" type="pres">
      <dgm:prSet presAssocID="{63056E0C-94A5-4F04-9465-67A8F7E48577}" presName="spVertical1" presStyleCnt="0"/>
      <dgm:spPr/>
    </dgm:pt>
    <dgm:pt modelId="{4FA4A783-B5F8-4F52-8C84-EB332A43ED4E}" type="pres">
      <dgm:prSet presAssocID="{63056E0C-94A5-4F04-9465-67A8F7E48577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0B79A-EDE4-441A-995D-2834D0241269}" type="pres">
      <dgm:prSet presAssocID="{63056E0C-94A5-4F04-9465-67A8F7E48577}" presName="spVertical2" presStyleCnt="0"/>
      <dgm:spPr/>
    </dgm:pt>
    <dgm:pt modelId="{1E1A98D4-8ED4-4B4F-A340-13EF3E38EFFB}" type="pres">
      <dgm:prSet presAssocID="{63056E0C-94A5-4F04-9465-67A8F7E48577}" presName="spVertical3" presStyleCnt="0"/>
      <dgm:spPr/>
    </dgm:pt>
    <dgm:pt modelId="{59E0DAC7-9897-4D55-9863-42395D87DF91}" type="pres">
      <dgm:prSet presAssocID="{D527504A-0FE4-4361-889E-D5AE3E8A7098}" presName="space" presStyleCnt="0"/>
      <dgm:spPr/>
    </dgm:pt>
    <dgm:pt modelId="{E47660CC-1801-4F13-882A-F87AD234225E}" type="pres">
      <dgm:prSet presAssocID="{07288C1E-8757-4DA8-9D96-F2CC8AE244AC}" presName="linV" presStyleCnt="0"/>
      <dgm:spPr/>
    </dgm:pt>
    <dgm:pt modelId="{E143B831-8F8F-4435-9B6D-EF3349527852}" type="pres">
      <dgm:prSet presAssocID="{07288C1E-8757-4DA8-9D96-F2CC8AE244AC}" presName="spVertical1" presStyleCnt="0"/>
      <dgm:spPr/>
    </dgm:pt>
    <dgm:pt modelId="{58E9322A-5D6C-49E8-86D5-70EBD904045C}" type="pres">
      <dgm:prSet presAssocID="{07288C1E-8757-4DA8-9D96-F2CC8AE244AC}" presName="parTx" presStyleLbl="revTx" presStyleIdx="1" presStyleCnt="2" custScaleX="249821">
        <dgm:presLayoutVars>
          <dgm:chMax val="0"/>
          <dgm:chPref val="0"/>
          <dgm:bulletEnabled val="1"/>
        </dgm:presLayoutVars>
      </dgm:prSet>
      <dgm:spPr/>
    </dgm:pt>
    <dgm:pt modelId="{CAE04079-28A7-4080-B05C-7C48C670E9CE}" type="pres">
      <dgm:prSet presAssocID="{07288C1E-8757-4DA8-9D96-F2CC8AE244AC}" presName="spVertical2" presStyleCnt="0"/>
      <dgm:spPr/>
    </dgm:pt>
    <dgm:pt modelId="{0A152036-3610-41CD-AF31-011F40B1D124}" type="pres">
      <dgm:prSet presAssocID="{07288C1E-8757-4DA8-9D96-F2CC8AE244AC}" presName="spVertical3" presStyleCnt="0"/>
      <dgm:spPr/>
    </dgm:pt>
    <dgm:pt modelId="{A1CC6FF7-220A-46C1-9557-82188294920E}" type="pres">
      <dgm:prSet presAssocID="{BE80BADB-02B2-4A68-B16D-CD96E87B72B2}" presName="padding2" presStyleCnt="0"/>
      <dgm:spPr/>
    </dgm:pt>
    <dgm:pt modelId="{5726E1CA-D905-4B03-8AC4-C8314B12C15B}" type="pres">
      <dgm:prSet presAssocID="{BE80BADB-02B2-4A68-B16D-CD96E87B72B2}" presName="negArrow" presStyleCnt="0"/>
      <dgm:spPr/>
    </dgm:pt>
    <dgm:pt modelId="{9EADEC4E-75DE-48F5-8761-14CC8E28901D}" type="pres">
      <dgm:prSet presAssocID="{BE80BADB-02B2-4A68-B16D-CD96E87B72B2}" presName="backgroundArrow" presStyleLbl="node1" presStyleIdx="0" presStyleCnt="1"/>
      <dgm:spPr/>
    </dgm:pt>
  </dgm:ptLst>
  <dgm:cxnLst>
    <dgm:cxn modelId="{56381860-4F4E-4A89-9189-16CB2CE9BE6B}" type="presOf" srcId="{BE80BADB-02B2-4A68-B16D-CD96E87B72B2}" destId="{337381C6-5254-4B6F-87D8-68D61AC8520D}" srcOrd="0" destOrd="0" presId="urn:microsoft.com/office/officeart/2005/8/layout/hProcess3"/>
    <dgm:cxn modelId="{2648358C-0950-417F-A287-F0113DA88F71}" srcId="{BE80BADB-02B2-4A68-B16D-CD96E87B72B2}" destId="{63056E0C-94A5-4F04-9465-67A8F7E48577}" srcOrd="0" destOrd="0" parTransId="{F9B5EF4B-DD51-466D-B3A4-65DEB148E5EF}" sibTransId="{D527504A-0FE4-4361-889E-D5AE3E8A7098}"/>
    <dgm:cxn modelId="{62119D6D-BEF7-4A4C-B721-20E40E22210A}" type="presOf" srcId="{63056E0C-94A5-4F04-9465-67A8F7E48577}" destId="{4FA4A783-B5F8-4F52-8C84-EB332A43ED4E}" srcOrd="0" destOrd="0" presId="urn:microsoft.com/office/officeart/2005/8/layout/hProcess3"/>
    <dgm:cxn modelId="{EC049EC3-7B96-420A-931F-52B2DCC20A9F}" type="presOf" srcId="{07288C1E-8757-4DA8-9D96-F2CC8AE244AC}" destId="{58E9322A-5D6C-49E8-86D5-70EBD904045C}" srcOrd="0" destOrd="0" presId="urn:microsoft.com/office/officeart/2005/8/layout/hProcess3"/>
    <dgm:cxn modelId="{6B49509B-44CB-4395-A5EA-3630636EB34E}" srcId="{BE80BADB-02B2-4A68-B16D-CD96E87B72B2}" destId="{07288C1E-8757-4DA8-9D96-F2CC8AE244AC}" srcOrd="1" destOrd="0" parTransId="{3B4CD7AB-3F13-41F0-A7C0-7ED6354E5686}" sibTransId="{4ED9817E-0F9A-4527-973E-E0E18CC0AF2D}"/>
    <dgm:cxn modelId="{0D951C7E-C9CF-4D49-B50D-C0771FB1D020}" type="presParOf" srcId="{337381C6-5254-4B6F-87D8-68D61AC8520D}" destId="{A1506928-6A24-45C1-A108-AD7D7DCA7AF1}" srcOrd="0" destOrd="0" presId="urn:microsoft.com/office/officeart/2005/8/layout/hProcess3"/>
    <dgm:cxn modelId="{7C74039C-357F-46A2-AF89-E711076915CB}" type="presParOf" srcId="{337381C6-5254-4B6F-87D8-68D61AC8520D}" destId="{0C138372-E55B-4DBD-A4B4-8C4CEE3CFBBF}" srcOrd="1" destOrd="0" presId="urn:microsoft.com/office/officeart/2005/8/layout/hProcess3"/>
    <dgm:cxn modelId="{2473E7E2-8132-4340-94D7-5C524796BBE6}" type="presParOf" srcId="{0C138372-E55B-4DBD-A4B4-8C4CEE3CFBBF}" destId="{F3613D8A-FECE-426F-B36D-CC6117D84A1E}" srcOrd="0" destOrd="0" presId="urn:microsoft.com/office/officeart/2005/8/layout/hProcess3"/>
    <dgm:cxn modelId="{1BF08322-F808-46BC-9DC4-9BAE10234D58}" type="presParOf" srcId="{0C138372-E55B-4DBD-A4B4-8C4CEE3CFBBF}" destId="{DA122712-B41D-48C4-8019-8835B3E10227}" srcOrd="1" destOrd="0" presId="urn:microsoft.com/office/officeart/2005/8/layout/hProcess3"/>
    <dgm:cxn modelId="{09F9274B-E80F-4FED-B6EA-C4B7EC050E53}" type="presParOf" srcId="{DA122712-B41D-48C4-8019-8835B3E10227}" destId="{CBB09C18-3489-4920-ADDD-3067FD61E049}" srcOrd="0" destOrd="0" presId="urn:microsoft.com/office/officeart/2005/8/layout/hProcess3"/>
    <dgm:cxn modelId="{694FEE72-403C-4A4C-9BCB-918BD0901EAA}" type="presParOf" srcId="{DA122712-B41D-48C4-8019-8835B3E10227}" destId="{4FA4A783-B5F8-4F52-8C84-EB332A43ED4E}" srcOrd="1" destOrd="0" presId="urn:microsoft.com/office/officeart/2005/8/layout/hProcess3"/>
    <dgm:cxn modelId="{918DB96D-AD24-4FFF-8F2F-BFA9E24F0AC8}" type="presParOf" srcId="{DA122712-B41D-48C4-8019-8835B3E10227}" destId="{8790B79A-EDE4-441A-995D-2834D0241269}" srcOrd="2" destOrd="0" presId="urn:microsoft.com/office/officeart/2005/8/layout/hProcess3"/>
    <dgm:cxn modelId="{05AD8363-83F0-46A6-8A5B-EE671CB0CB0B}" type="presParOf" srcId="{DA122712-B41D-48C4-8019-8835B3E10227}" destId="{1E1A98D4-8ED4-4B4F-A340-13EF3E38EFFB}" srcOrd="3" destOrd="0" presId="urn:microsoft.com/office/officeart/2005/8/layout/hProcess3"/>
    <dgm:cxn modelId="{6E36039C-1ABF-4F3F-A56B-2B8DFD78AAB4}" type="presParOf" srcId="{0C138372-E55B-4DBD-A4B4-8C4CEE3CFBBF}" destId="{59E0DAC7-9897-4D55-9863-42395D87DF91}" srcOrd="2" destOrd="0" presId="urn:microsoft.com/office/officeart/2005/8/layout/hProcess3"/>
    <dgm:cxn modelId="{FC17320A-2940-4505-BA08-E4A19C094D1A}" type="presParOf" srcId="{0C138372-E55B-4DBD-A4B4-8C4CEE3CFBBF}" destId="{E47660CC-1801-4F13-882A-F87AD234225E}" srcOrd="3" destOrd="0" presId="urn:microsoft.com/office/officeart/2005/8/layout/hProcess3"/>
    <dgm:cxn modelId="{5F2A4CEE-98FA-465B-A9A5-15AEABA7B2D1}" type="presParOf" srcId="{E47660CC-1801-4F13-882A-F87AD234225E}" destId="{E143B831-8F8F-4435-9B6D-EF3349527852}" srcOrd="0" destOrd="0" presId="urn:microsoft.com/office/officeart/2005/8/layout/hProcess3"/>
    <dgm:cxn modelId="{86D3AFF7-F481-4385-9474-56E162E2A0A4}" type="presParOf" srcId="{E47660CC-1801-4F13-882A-F87AD234225E}" destId="{58E9322A-5D6C-49E8-86D5-70EBD904045C}" srcOrd="1" destOrd="0" presId="urn:microsoft.com/office/officeart/2005/8/layout/hProcess3"/>
    <dgm:cxn modelId="{959BE30C-CC35-46FB-831B-DCEE758BD2D0}" type="presParOf" srcId="{E47660CC-1801-4F13-882A-F87AD234225E}" destId="{CAE04079-28A7-4080-B05C-7C48C670E9CE}" srcOrd="2" destOrd="0" presId="urn:microsoft.com/office/officeart/2005/8/layout/hProcess3"/>
    <dgm:cxn modelId="{1199E07F-267E-412A-8A30-5BA67581C5AC}" type="presParOf" srcId="{E47660CC-1801-4F13-882A-F87AD234225E}" destId="{0A152036-3610-41CD-AF31-011F40B1D124}" srcOrd="3" destOrd="0" presId="urn:microsoft.com/office/officeart/2005/8/layout/hProcess3"/>
    <dgm:cxn modelId="{601A322A-3AEA-4310-BDF4-19D8BCFAB721}" type="presParOf" srcId="{0C138372-E55B-4DBD-A4B4-8C4CEE3CFBBF}" destId="{A1CC6FF7-220A-46C1-9557-82188294920E}" srcOrd="4" destOrd="0" presId="urn:microsoft.com/office/officeart/2005/8/layout/hProcess3"/>
    <dgm:cxn modelId="{D014CB49-CE12-4F21-9AD3-AB12728F9C59}" type="presParOf" srcId="{0C138372-E55B-4DBD-A4B4-8C4CEE3CFBBF}" destId="{5726E1CA-D905-4B03-8AC4-C8314B12C15B}" srcOrd="5" destOrd="0" presId="urn:microsoft.com/office/officeart/2005/8/layout/hProcess3"/>
    <dgm:cxn modelId="{B3ACE8CE-1344-499A-AC93-A834A43241A3}" type="presParOf" srcId="{0C138372-E55B-4DBD-A4B4-8C4CEE3CFBBF}" destId="{9EADEC4E-75DE-48F5-8761-14CC8E28901D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80BADB-02B2-4A68-B16D-CD96E87B72B2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07288C1E-8757-4DA8-9D96-F2CC8AE244AC}">
      <dgm:prSet phldrT="[Текст]" custT="1"/>
      <dgm:spPr/>
      <dgm:t>
        <a:bodyPr/>
        <a:lstStyle/>
        <a:p>
          <a:r>
            <a: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цели и задач</a:t>
          </a:r>
          <a:endParaRPr lang="en-US" sz="5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CD7AB-3F13-41F0-A7C0-7ED6354E5686}" type="par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D9817E-0F9A-4527-973E-E0E18CC0AF2D}" type="sib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056E0C-94A5-4F04-9465-67A8F7E48577}">
      <dgm:prSet phldrT="[Текст]" custT="1"/>
      <dgm:spPr/>
      <dgm:t>
        <a:bodyPr/>
        <a:lstStyle/>
        <a:p>
          <a:r>
            <a:rPr lang="ru-RU" sz="16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16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7504A-0FE4-4361-889E-D5AE3E8A7098}" type="sib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B5EF4B-DD51-466D-B3A4-65DEB148E5EF}" type="par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381C6-5254-4B6F-87D8-68D61AC8520D}" type="pres">
      <dgm:prSet presAssocID="{BE80BADB-02B2-4A68-B16D-CD96E87B72B2}" presName="Name0" presStyleCnt="0">
        <dgm:presLayoutVars>
          <dgm:dir/>
          <dgm:animLvl val="lvl"/>
          <dgm:resizeHandles val="exact"/>
        </dgm:presLayoutVars>
      </dgm:prSet>
      <dgm:spPr/>
    </dgm:pt>
    <dgm:pt modelId="{A1506928-6A24-45C1-A108-AD7D7DCA7AF1}" type="pres">
      <dgm:prSet presAssocID="{BE80BADB-02B2-4A68-B16D-CD96E87B72B2}" presName="dummy" presStyleCnt="0"/>
      <dgm:spPr/>
    </dgm:pt>
    <dgm:pt modelId="{0C138372-E55B-4DBD-A4B4-8C4CEE3CFBBF}" type="pres">
      <dgm:prSet presAssocID="{BE80BADB-02B2-4A68-B16D-CD96E87B72B2}" presName="linH" presStyleCnt="0"/>
      <dgm:spPr/>
    </dgm:pt>
    <dgm:pt modelId="{F3613D8A-FECE-426F-B36D-CC6117D84A1E}" type="pres">
      <dgm:prSet presAssocID="{BE80BADB-02B2-4A68-B16D-CD96E87B72B2}" presName="padding1" presStyleCnt="0"/>
      <dgm:spPr/>
    </dgm:pt>
    <dgm:pt modelId="{DA122712-B41D-48C4-8019-8835B3E10227}" type="pres">
      <dgm:prSet presAssocID="{63056E0C-94A5-4F04-9465-67A8F7E48577}" presName="linV" presStyleCnt="0"/>
      <dgm:spPr/>
    </dgm:pt>
    <dgm:pt modelId="{CBB09C18-3489-4920-ADDD-3067FD61E049}" type="pres">
      <dgm:prSet presAssocID="{63056E0C-94A5-4F04-9465-67A8F7E48577}" presName="spVertical1" presStyleCnt="0"/>
      <dgm:spPr/>
    </dgm:pt>
    <dgm:pt modelId="{4FA4A783-B5F8-4F52-8C84-EB332A43ED4E}" type="pres">
      <dgm:prSet presAssocID="{63056E0C-94A5-4F04-9465-67A8F7E48577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0B79A-EDE4-441A-995D-2834D0241269}" type="pres">
      <dgm:prSet presAssocID="{63056E0C-94A5-4F04-9465-67A8F7E48577}" presName="spVertical2" presStyleCnt="0"/>
      <dgm:spPr/>
    </dgm:pt>
    <dgm:pt modelId="{1E1A98D4-8ED4-4B4F-A340-13EF3E38EFFB}" type="pres">
      <dgm:prSet presAssocID="{63056E0C-94A5-4F04-9465-67A8F7E48577}" presName="spVertical3" presStyleCnt="0"/>
      <dgm:spPr/>
    </dgm:pt>
    <dgm:pt modelId="{59E0DAC7-9897-4D55-9863-42395D87DF91}" type="pres">
      <dgm:prSet presAssocID="{D527504A-0FE4-4361-889E-D5AE3E8A7098}" presName="space" presStyleCnt="0"/>
      <dgm:spPr/>
    </dgm:pt>
    <dgm:pt modelId="{E47660CC-1801-4F13-882A-F87AD234225E}" type="pres">
      <dgm:prSet presAssocID="{07288C1E-8757-4DA8-9D96-F2CC8AE244AC}" presName="linV" presStyleCnt="0"/>
      <dgm:spPr/>
    </dgm:pt>
    <dgm:pt modelId="{E143B831-8F8F-4435-9B6D-EF3349527852}" type="pres">
      <dgm:prSet presAssocID="{07288C1E-8757-4DA8-9D96-F2CC8AE244AC}" presName="spVertical1" presStyleCnt="0"/>
      <dgm:spPr/>
    </dgm:pt>
    <dgm:pt modelId="{58E9322A-5D6C-49E8-86D5-70EBD904045C}" type="pres">
      <dgm:prSet presAssocID="{07288C1E-8757-4DA8-9D96-F2CC8AE244AC}" presName="parTx" presStyleLbl="revTx" presStyleIdx="1" presStyleCnt="2" custScaleX="2498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04079-28A7-4080-B05C-7C48C670E9CE}" type="pres">
      <dgm:prSet presAssocID="{07288C1E-8757-4DA8-9D96-F2CC8AE244AC}" presName="spVertical2" presStyleCnt="0"/>
      <dgm:spPr/>
    </dgm:pt>
    <dgm:pt modelId="{0A152036-3610-41CD-AF31-011F40B1D124}" type="pres">
      <dgm:prSet presAssocID="{07288C1E-8757-4DA8-9D96-F2CC8AE244AC}" presName="spVertical3" presStyleCnt="0"/>
      <dgm:spPr/>
    </dgm:pt>
    <dgm:pt modelId="{A1CC6FF7-220A-46C1-9557-82188294920E}" type="pres">
      <dgm:prSet presAssocID="{BE80BADB-02B2-4A68-B16D-CD96E87B72B2}" presName="padding2" presStyleCnt="0"/>
      <dgm:spPr/>
    </dgm:pt>
    <dgm:pt modelId="{5726E1CA-D905-4B03-8AC4-C8314B12C15B}" type="pres">
      <dgm:prSet presAssocID="{BE80BADB-02B2-4A68-B16D-CD96E87B72B2}" presName="negArrow" presStyleCnt="0"/>
      <dgm:spPr/>
    </dgm:pt>
    <dgm:pt modelId="{9EADEC4E-75DE-48F5-8761-14CC8E28901D}" type="pres">
      <dgm:prSet presAssocID="{BE80BADB-02B2-4A68-B16D-CD96E87B72B2}" presName="backgroundArrow" presStyleLbl="node1" presStyleIdx="0" presStyleCnt="1"/>
      <dgm:spPr/>
    </dgm:pt>
  </dgm:ptLst>
  <dgm:cxnLst>
    <dgm:cxn modelId="{2648358C-0950-417F-A287-F0113DA88F71}" srcId="{BE80BADB-02B2-4A68-B16D-CD96E87B72B2}" destId="{63056E0C-94A5-4F04-9465-67A8F7E48577}" srcOrd="0" destOrd="0" parTransId="{F9B5EF4B-DD51-466D-B3A4-65DEB148E5EF}" sibTransId="{D527504A-0FE4-4361-889E-D5AE3E8A7098}"/>
    <dgm:cxn modelId="{6DB90016-390C-4760-9380-79443DD6890B}" type="presOf" srcId="{07288C1E-8757-4DA8-9D96-F2CC8AE244AC}" destId="{58E9322A-5D6C-49E8-86D5-70EBD904045C}" srcOrd="0" destOrd="0" presId="urn:microsoft.com/office/officeart/2005/8/layout/hProcess3"/>
    <dgm:cxn modelId="{062DBEE8-8677-4040-9668-92A169EA0883}" type="presOf" srcId="{63056E0C-94A5-4F04-9465-67A8F7E48577}" destId="{4FA4A783-B5F8-4F52-8C84-EB332A43ED4E}" srcOrd="0" destOrd="0" presId="urn:microsoft.com/office/officeart/2005/8/layout/hProcess3"/>
    <dgm:cxn modelId="{6B49509B-44CB-4395-A5EA-3630636EB34E}" srcId="{BE80BADB-02B2-4A68-B16D-CD96E87B72B2}" destId="{07288C1E-8757-4DA8-9D96-F2CC8AE244AC}" srcOrd="1" destOrd="0" parTransId="{3B4CD7AB-3F13-41F0-A7C0-7ED6354E5686}" sibTransId="{4ED9817E-0F9A-4527-973E-E0E18CC0AF2D}"/>
    <dgm:cxn modelId="{C9FB1524-A706-40CE-8F56-7D0FEF27470D}" type="presOf" srcId="{BE80BADB-02B2-4A68-B16D-CD96E87B72B2}" destId="{337381C6-5254-4B6F-87D8-68D61AC8520D}" srcOrd="0" destOrd="0" presId="urn:microsoft.com/office/officeart/2005/8/layout/hProcess3"/>
    <dgm:cxn modelId="{1F2291DA-1E69-450B-AF44-F44E3B1ADD9C}" type="presParOf" srcId="{337381C6-5254-4B6F-87D8-68D61AC8520D}" destId="{A1506928-6A24-45C1-A108-AD7D7DCA7AF1}" srcOrd="0" destOrd="0" presId="urn:microsoft.com/office/officeart/2005/8/layout/hProcess3"/>
    <dgm:cxn modelId="{E127EDBB-BC5D-4C6C-A1C3-E469AB5BB531}" type="presParOf" srcId="{337381C6-5254-4B6F-87D8-68D61AC8520D}" destId="{0C138372-E55B-4DBD-A4B4-8C4CEE3CFBBF}" srcOrd="1" destOrd="0" presId="urn:microsoft.com/office/officeart/2005/8/layout/hProcess3"/>
    <dgm:cxn modelId="{CBB537B1-9023-42E3-895B-A0FE429EFF2C}" type="presParOf" srcId="{0C138372-E55B-4DBD-A4B4-8C4CEE3CFBBF}" destId="{F3613D8A-FECE-426F-B36D-CC6117D84A1E}" srcOrd="0" destOrd="0" presId="urn:microsoft.com/office/officeart/2005/8/layout/hProcess3"/>
    <dgm:cxn modelId="{6025322A-1DC4-4A5E-85E7-9951540D37B9}" type="presParOf" srcId="{0C138372-E55B-4DBD-A4B4-8C4CEE3CFBBF}" destId="{DA122712-B41D-48C4-8019-8835B3E10227}" srcOrd="1" destOrd="0" presId="urn:microsoft.com/office/officeart/2005/8/layout/hProcess3"/>
    <dgm:cxn modelId="{C047D692-A17C-4174-A70D-78E8DA2C1A7C}" type="presParOf" srcId="{DA122712-B41D-48C4-8019-8835B3E10227}" destId="{CBB09C18-3489-4920-ADDD-3067FD61E049}" srcOrd="0" destOrd="0" presId="urn:microsoft.com/office/officeart/2005/8/layout/hProcess3"/>
    <dgm:cxn modelId="{046219CC-66A3-41EE-9E48-CD976BAF685B}" type="presParOf" srcId="{DA122712-B41D-48C4-8019-8835B3E10227}" destId="{4FA4A783-B5F8-4F52-8C84-EB332A43ED4E}" srcOrd="1" destOrd="0" presId="urn:microsoft.com/office/officeart/2005/8/layout/hProcess3"/>
    <dgm:cxn modelId="{DCCDA4BB-0FAB-44B9-8D4A-0B106AB5BE68}" type="presParOf" srcId="{DA122712-B41D-48C4-8019-8835B3E10227}" destId="{8790B79A-EDE4-441A-995D-2834D0241269}" srcOrd="2" destOrd="0" presId="urn:microsoft.com/office/officeart/2005/8/layout/hProcess3"/>
    <dgm:cxn modelId="{CF1302FF-B4D3-4503-AEE3-4FFF19FAF05F}" type="presParOf" srcId="{DA122712-B41D-48C4-8019-8835B3E10227}" destId="{1E1A98D4-8ED4-4B4F-A340-13EF3E38EFFB}" srcOrd="3" destOrd="0" presId="urn:microsoft.com/office/officeart/2005/8/layout/hProcess3"/>
    <dgm:cxn modelId="{59C6F306-8DB3-4B08-BF2B-CDCA2B7A3E0E}" type="presParOf" srcId="{0C138372-E55B-4DBD-A4B4-8C4CEE3CFBBF}" destId="{59E0DAC7-9897-4D55-9863-42395D87DF91}" srcOrd="2" destOrd="0" presId="urn:microsoft.com/office/officeart/2005/8/layout/hProcess3"/>
    <dgm:cxn modelId="{1335ABDD-0AD1-4373-AB3E-7DA4B7F6EF58}" type="presParOf" srcId="{0C138372-E55B-4DBD-A4B4-8C4CEE3CFBBF}" destId="{E47660CC-1801-4F13-882A-F87AD234225E}" srcOrd="3" destOrd="0" presId="urn:microsoft.com/office/officeart/2005/8/layout/hProcess3"/>
    <dgm:cxn modelId="{52DBE4F8-1EA5-401E-98CB-41381547D3F2}" type="presParOf" srcId="{E47660CC-1801-4F13-882A-F87AD234225E}" destId="{E143B831-8F8F-4435-9B6D-EF3349527852}" srcOrd="0" destOrd="0" presId="urn:microsoft.com/office/officeart/2005/8/layout/hProcess3"/>
    <dgm:cxn modelId="{36CFF306-0843-466A-8856-4D10653B0227}" type="presParOf" srcId="{E47660CC-1801-4F13-882A-F87AD234225E}" destId="{58E9322A-5D6C-49E8-86D5-70EBD904045C}" srcOrd="1" destOrd="0" presId="urn:microsoft.com/office/officeart/2005/8/layout/hProcess3"/>
    <dgm:cxn modelId="{B390BDD9-C12C-4896-8AE9-C5C6249ACD7F}" type="presParOf" srcId="{E47660CC-1801-4F13-882A-F87AD234225E}" destId="{CAE04079-28A7-4080-B05C-7C48C670E9CE}" srcOrd="2" destOrd="0" presId="urn:microsoft.com/office/officeart/2005/8/layout/hProcess3"/>
    <dgm:cxn modelId="{A8B1F5A4-5FD3-41A4-B8D5-1686369742EC}" type="presParOf" srcId="{E47660CC-1801-4F13-882A-F87AD234225E}" destId="{0A152036-3610-41CD-AF31-011F40B1D124}" srcOrd="3" destOrd="0" presId="urn:microsoft.com/office/officeart/2005/8/layout/hProcess3"/>
    <dgm:cxn modelId="{2A0180F8-CFAC-4C6A-AFBB-0FBA65E1CA87}" type="presParOf" srcId="{0C138372-E55B-4DBD-A4B4-8C4CEE3CFBBF}" destId="{A1CC6FF7-220A-46C1-9557-82188294920E}" srcOrd="4" destOrd="0" presId="urn:microsoft.com/office/officeart/2005/8/layout/hProcess3"/>
    <dgm:cxn modelId="{79B4F4E6-3393-4F50-B6C6-FA3E79FD4DBD}" type="presParOf" srcId="{0C138372-E55B-4DBD-A4B4-8C4CEE3CFBBF}" destId="{5726E1CA-D905-4B03-8AC4-C8314B12C15B}" srcOrd="5" destOrd="0" presId="urn:microsoft.com/office/officeart/2005/8/layout/hProcess3"/>
    <dgm:cxn modelId="{7F133F78-A975-4440-A735-48656D763E61}" type="presParOf" srcId="{0C138372-E55B-4DBD-A4B4-8C4CEE3CFBBF}" destId="{9EADEC4E-75DE-48F5-8761-14CC8E28901D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80BADB-02B2-4A68-B16D-CD96E87B72B2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07288C1E-8757-4DA8-9D96-F2CC8AE244AC}">
      <dgm:prSet phldrT="[Текст]" custT="1"/>
      <dgm:spPr/>
      <dgm:t>
        <a:bodyPr/>
        <a:lstStyle/>
        <a:p>
          <a:r>
            <a: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Выбор форм и методов взаимодействия</a:t>
          </a:r>
          <a:endParaRPr lang="en-US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CD7AB-3F13-41F0-A7C0-7ED6354E5686}" type="par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D9817E-0F9A-4527-973E-E0E18CC0AF2D}" type="sib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056E0C-94A5-4F04-9465-67A8F7E48577}">
      <dgm:prSet phldrT="[Текст]" custT="1"/>
      <dgm:spPr/>
      <dgm:t>
        <a:bodyPr/>
        <a:lstStyle/>
        <a:p>
          <a:r>
            <a:rPr lang="ru-RU" sz="16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16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7504A-0FE4-4361-889E-D5AE3E8A7098}" type="sib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B5EF4B-DD51-466D-B3A4-65DEB148E5EF}" type="par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381C6-5254-4B6F-87D8-68D61AC8520D}" type="pres">
      <dgm:prSet presAssocID="{BE80BADB-02B2-4A68-B16D-CD96E87B72B2}" presName="Name0" presStyleCnt="0">
        <dgm:presLayoutVars>
          <dgm:dir/>
          <dgm:animLvl val="lvl"/>
          <dgm:resizeHandles val="exact"/>
        </dgm:presLayoutVars>
      </dgm:prSet>
      <dgm:spPr/>
    </dgm:pt>
    <dgm:pt modelId="{A1506928-6A24-45C1-A108-AD7D7DCA7AF1}" type="pres">
      <dgm:prSet presAssocID="{BE80BADB-02B2-4A68-B16D-CD96E87B72B2}" presName="dummy" presStyleCnt="0"/>
      <dgm:spPr/>
    </dgm:pt>
    <dgm:pt modelId="{0C138372-E55B-4DBD-A4B4-8C4CEE3CFBBF}" type="pres">
      <dgm:prSet presAssocID="{BE80BADB-02B2-4A68-B16D-CD96E87B72B2}" presName="linH" presStyleCnt="0"/>
      <dgm:spPr/>
    </dgm:pt>
    <dgm:pt modelId="{F3613D8A-FECE-426F-B36D-CC6117D84A1E}" type="pres">
      <dgm:prSet presAssocID="{BE80BADB-02B2-4A68-B16D-CD96E87B72B2}" presName="padding1" presStyleCnt="0"/>
      <dgm:spPr/>
    </dgm:pt>
    <dgm:pt modelId="{DA122712-B41D-48C4-8019-8835B3E10227}" type="pres">
      <dgm:prSet presAssocID="{63056E0C-94A5-4F04-9465-67A8F7E48577}" presName="linV" presStyleCnt="0"/>
      <dgm:spPr/>
    </dgm:pt>
    <dgm:pt modelId="{CBB09C18-3489-4920-ADDD-3067FD61E049}" type="pres">
      <dgm:prSet presAssocID="{63056E0C-94A5-4F04-9465-67A8F7E48577}" presName="spVertical1" presStyleCnt="0"/>
      <dgm:spPr/>
    </dgm:pt>
    <dgm:pt modelId="{4FA4A783-B5F8-4F52-8C84-EB332A43ED4E}" type="pres">
      <dgm:prSet presAssocID="{63056E0C-94A5-4F04-9465-67A8F7E48577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0B79A-EDE4-441A-995D-2834D0241269}" type="pres">
      <dgm:prSet presAssocID="{63056E0C-94A5-4F04-9465-67A8F7E48577}" presName="spVertical2" presStyleCnt="0"/>
      <dgm:spPr/>
    </dgm:pt>
    <dgm:pt modelId="{1E1A98D4-8ED4-4B4F-A340-13EF3E38EFFB}" type="pres">
      <dgm:prSet presAssocID="{63056E0C-94A5-4F04-9465-67A8F7E48577}" presName="spVertical3" presStyleCnt="0"/>
      <dgm:spPr/>
    </dgm:pt>
    <dgm:pt modelId="{59E0DAC7-9897-4D55-9863-42395D87DF91}" type="pres">
      <dgm:prSet presAssocID="{D527504A-0FE4-4361-889E-D5AE3E8A7098}" presName="space" presStyleCnt="0"/>
      <dgm:spPr/>
    </dgm:pt>
    <dgm:pt modelId="{E47660CC-1801-4F13-882A-F87AD234225E}" type="pres">
      <dgm:prSet presAssocID="{07288C1E-8757-4DA8-9D96-F2CC8AE244AC}" presName="linV" presStyleCnt="0"/>
      <dgm:spPr/>
    </dgm:pt>
    <dgm:pt modelId="{E143B831-8F8F-4435-9B6D-EF3349527852}" type="pres">
      <dgm:prSet presAssocID="{07288C1E-8757-4DA8-9D96-F2CC8AE244AC}" presName="spVertical1" presStyleCnt="0"/>
      <dgm:spPr/>
    </dgm:pt>
    <dgm:pt modelId="{58E9322A-5D6C-49E8-86D5-70EBD904045C}" type="pres">
      <dgm:prSet presAssocID="{07288C1E-8757-4DA8-9D96-F2CC8AE244AC}" presName="parTx" presStyleLbl="revTx" presStyleIdx="1" presStyleCnt="2" custScaleX="2498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04079-28A7-4080-B05C-7C48C670E9CE}" type="pres">
      <dgm:prSet presAssocID="{07288C1E-8757-4DA8-9D96-F2CC8AE244AC}" presName="spVertical2" presStyleCnt="0"/>
      <dgm:spPr/>
    </dgm:pt>
    <dgm:pt modelId="{0A152036-3610-41CD-AF31-011F40B1D124}" type="pres">
      <dgm:prSet presAssocID="{07288C1E-8757-4DA8-9D96-F2CC8AE244AC}" presName="spVertical3" presStyleCnt="0"/>
      <dgm:spPr/>
    </dgm:pt>
    <dgm:pt modelId="{A1CC6FF7-220A-46C1-9557-82188294920E}" type="pres">
      <dgm:prSet presAssocID="{BE80BADB-02B2-4A68-B16D-CD96E87B72B2}" presName="padding2" presStyleCnt="0"/>
      <dgm:spPr/>
    </dgm:pt>
    <dgm:pt modelId="{5726E1CA-D905-4B03-8AC4-C8314B12C15B}" type="pres">
      <dgm:prSet presAssocID="{BE80BADB-02B2-4A68-B16D-CD96E87B72B2}" presName="negArrow" presStyleCnt="0"/>
      <dgm:spPr/>
    </dgm:pt>
    <dgm:pt modelId="{9EADEC4E-75DE-48F5-8761-14CC8E28901D}" type="pres">
      <dgm:prSet presAssocID="{BE80BADB-02B2-4A68-B16D-CD96E87B72B2}" presName="backgroundArrow" presStyleLbl="node1" presStyleIdx="0" presStyleCnt="1"/>
      <dgm:spPr/>
    </dgm:pt>
  </dgm:ptLst>
  <dgm:cxnLst>
    <dgm:cxn modelId="{777E8A27-19F6-4E8D-B531-8F3202308AD9}" type="presOf" srcId="{63056E0C-94A5-4F04-9465-67A8F7E48577}" destId="{4FA4A783-B5F8-4F52-8C84-EB332A43ED4E}" srcOrd="0" destOrd="0" presId="urn:microsoft.com/office/officeart/2005/8/layout/hProcess3"/>
    <dgm:cxn modelId="{A2D1B390-4B5C-4443-85BF-44FB96B7214F}" type="presOf" srcId="{07288C1E-8757-4DA8-9D96-F2CC8AE244AC}" destId="{58E9322A-5D6C-49E8-86D5-70EBD904045C}" srcOrd="0" destOrd="0" presId="urn:microsoft.com/office/officeart/2005/8/layout/hProcess3"/>
    <dgm:cxn modelId="{2648358C-0950-417F-A287-F0113DA88F71}" srcId="{BE80BADB-02B2-4A68-B16D-CD96E87B72B2}" destId="{63056E0C-94A5-4F04-9465-67A8F7E48577}" srcOrd="0" destOrd="0" parTransId="{F9B5EF4B-DD51-466D-B3A4-65DEB148E5EF}" sibTransId="{D527504A-0FE4-4361-889E-D5AE3E8A7098}"/>
    <dgm:cxn modelId="{1409094C-9FD5-4E44-BE56-67245C7E9AEA}" type="presOf" srcId="{BE80BADB-02B2-4A68-B16D-CD96E87B72B2}" destId="{337381C6-5254-4B6F-87D8-68D61AC8520D}" srcOrd="0" destOrd="0" presId="urn:microsoft.com/office/officeart/2005/8/layout/hProcess3"/>
    <dgm:cxn modelId="{6B49509B-44CB-4395-A5EA-3630636EB34E}" srcId="{BE80BADB-02B2-4A68-B16D-CD96E87B72B2}" destId="{07288C1E-8757-4DA8-9D96-F2CC8AE244AC}" srcOrd="1" destOrd="0" parTransId="{3B4CD7AB-3F13-41F0-A7C0-7ED6354E5686}" sibTransId="{4ED9817E-0F9A-4527-973E-E0E18CC0AF2D}"/>
    <dgm:cxn modelId="{75D5BC8D-7C11-4643-9136-00B0FA072066}" type="presParOf" srcId="{337381C6-5254-4B6F-87D8-68D61AC8520D}" destId="{A1506928-6A24-45C1-A108-AD7D7DCA7AF1}" srcOrd="0" destOrd="0" presId="urn:microsoft.com/office/officeart/2005/8/layout/hProcess3"/>
    <dgm:cxn modelId="{01CA1FCD-EE0D-494E-A88A-506DB61B53AB}" type="presParOf" srcId="{337381C6-5254-4B6F-87D8-68D61AC8520D}" destId="{0C138372-E55B-4DBD-A4B4-8C4CEE3CFBBF}" srcOrd="1" destOrd="0" presId="urn:microsoft.com/office/officeart/2005/8/layout/hProcess3"/>
    <dgm:cxn modelId="{57F4DD11-2AF5-4A14-B0A1-C62E06D0551E}" type="presParOf" srcId="{0C138372-E55B-4DBD-A4B4-8C4CEE3CFBBF}" destId="{F3613D8A-FECE-426F-B36D-CC6117D84A1E}" srcOrd="0" destOrd="0" presId="urn:microsoft.com/office/officeart/2005/8/layout/hProcess3"/>
    <dgm:cxn modelId="{6565867D-90F7-4D4D-8B1C-6FA1491FF3AB}" type="presParOf" srcId="{0C138372-E55B-4DBD-A4B4-8C4CEE3CFBBF}" destId="{DA122712-B41D-48C4-8019-8835B3E10227}" srcOrd="1" destOrd="0" presId="urn:microsoft.com/office/officeart/2005/8/layout/hProcess3"/>
    <dgm:cxn modelId="{ED02A8DE-18F6-422A-ADED-331B895CF6AB}" type="presParOf" srcId="{DA122712-B41D-48C4-8019-8835B3E10227}" destId="{CBB09C18-3489-4920-ADDD-3067FD61E049}" srcOrd="0" destOrd="0" presId="urn:microsoft.com/office/officeart/2005/8/layout/hProcess3"/>
    <dgm:cxn modelId="{A1AA331E-27BF-44A8-8FEE-C2F5E4D3E2FC}" type="presParOf" srcId="{DA122712-B41D-48C4-8019-8835B3E10227}" destId="{4FA4A783-B5F8-4F52-8C84-EB332A43ED4E}" srcOrd="1" destOrd="0" presId="urn:microsoft.com/office/officeart/2005/8/layout/hProcess3"/>
    <dgm:cxn modelId="{2B556DAC-AEA5-4CD9-977A-ED3A290CC5BD}" type="presParOf" srcId="{DA122712-B41D-48C4-8019-8835B3E10227}" destId="{8790B79A-EDE4-441A-995D-2834D0241269}" srcOrd="2" destOrd="0" presId="urn:microsoft.com/office/officeart/2005/8/layout/hProcess3"/>
    <dgm:cxn modelId="{805DD213-10BF-47EE-A55C-5376066E86AA}" type="presParOf" srcId="{DA122712-B41D-48C4-8019-8835B3E10227}" destId="{1E1A98D4-8ED4-4B4F-A340-13EF3E38EFFB}" srcOrd="3" destOrd="0" presId="urn:microsoft.com/office/officeart/2005/8/layout/hProcess3"/>
    <dgm:cxn modelId="{E5EB7B1F-93CD-4274-829B-7424BF8A1A79}" type="presParOf" srcId="{0C138372-E55B-4DBD-A4B4-8C4CEE3CFBBF}" destId="{59E0DAC7-9897-4D55-9863-42395D87DF91}" srcOrd="2" destOrd="0" presId="urn:microsoft.com/office/officeart/2005/8/layout/hProcess3"/>
    <dgm:cxn modelId="{B9AA81EC-2380-46A3-BCAA-E0A0C17B0AF3}" type="presParOf" srcId="{0C138372-E55B-4DBD-A4B4-8C4CEE3CFBBF}" destId="{E47660CC-1801-4F13-882A-F87AD234225E}" srcOrd="3" destOrd="0" presId="urn:microsoft.com/office/officeart/2005/8/layout/hProcess3"/>
    <dgm:cxn modelId="{2225790C-FE2D-4980-ABED-51802C3E3671}" type="presParOf" srcId="{E47660CC-1801-4F13-882A-F87AD234225E}" destId="{E143B831-8F8F-4435-9B6D-EF3349527852}" srcOrd="0" destOrd="0" presId="urn:microsoft.com/office/officeart/2005/8/layout/hProcess3"/>
    <dgm:cxn modelId="{E34C2034-A567-4A20-8620-0E2ED2AE7DDF}" type="presParOf" srcId="{E47660CC-1801-4F13-882A-F87AD234225E}" destId="{58E9322A-5D6C-49E8-86D5-70EBD904045C}" srcOrd="1" destOrd="0" presId="urn:microsoft.com/office/officeart/2005/8/layout/hProcess3"/>
    <dgm:cxn modelId="{D02C4E1B-7457-4584-B78C-6883ADA64C95}" type="presParOf" srcId="{E47660CC-1801-4F13-882A-F87AD234225E}" destId="{CAE04079-28A7-4080-B05C-7C48C670E9CE}" srcOrd="2" destOrd="0" presId="urn:microsoft.com/office/officeart/2005/8/layout/hProcess3"/>
    <dgm:cxn modelId="{D91D1A9F-B118-41A0-89BE-3BE1F0E4BDE6}" type="presParOf" srcId="{E47660CC-1801-4F13-882A-F87AD234225E}" destId="{0A152036-3610-41CD-AF31-011F40B1D124}" srcOrd="3" destOrd="0" presId="urn:microsoft.com/office/officeart/2005/8/layout/hProcess3"/>
    <dgm:cxn modelId="{9120BE51-1EED-4E89-A7C2-D28CC09B3DE9}" type="presParOf" srcId="{0C138372-E55B-4DBD-A4B4-8C4CEE3CFBBF}" destId="{A1CC6FF7-220A-46C1-9557-82188294920E}" srcOrd="4" destOrd="0" presId="urn:microsoft.com/office/officeart/2005/8/layout/hProcess3"/>
    <dgm:cxn modelId="{0495877E-83BD-49FC-9154-EE9D34A40A6D}" type="presParOf" srcId="{0C138372-E55B-4DBD-A4B4-8C4CEE3CFBBF}" destId="{5726E1CA-D905-4B03-8AC4-C8314B12C15B}" srcOrd="5" destOrd="0" presId="urn:microsoft.com/office/officeart/2005/8/layout/hProcess3"/>
    <dgm:cxn modelId="{4AE46A15-147F-4049-B9DC-535FFB77C60B}" type="presParOf" srcId="{0C138372-E55B-4DBD-A4B4-8C4CEE3CFBBF}" destId="{9EADEC4E-75DE-48F5-8761-14CC8E28901D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80BADB-02B2-4A68-B16D-CD96E87B72B2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07288C1E-8757-4DA8-9D96-F2CC8AE244AC}">
      <dgm:prSet phldrT="[Текст]" custT="1"/>
      <dgm:spPr/>
      <dgm:t>
        <a:bodyPr/>
        <a:lstStyle/>
        <a:p>
          <a:r>
            <a: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Создание механизмов отслеживания результатов</a:t>
          </a:r>
          <a:endParaRPr lang="en-US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CD7AB-3F13-41F0-A7C0-7ED6354E5686}" type="par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D9817E-0F9A-4527-973E-E0E18CC0AF2D}" type="sib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056E0C-94A5-4F04-9465-67A8F7E48577}">
      <dgm:prSet phldrT="[Текст]" custT="1"/>
      <dgm:spPr/>
      <dgm:t>
        <a:bodyPr/>
        <a:lstStyle/>
        <a:p>
          <a:r>
            <a:rPr lang="ru-RU" sz="16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16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7504A-0FE4-4361-889E-D5AE3E8A7098}" type="sib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B5EF4B-DD51-466D-B3A4-65DEB148E5EF}" type="par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381C6-5254-4B6F-87D8-68D61AC8520D}" type="pres">
      <dgm:prSet presAssocID="{BE80BADB-02B2-4A68-B16D-CD96E87B72B2}" presName="Name0" presStyleCnt="0">
        <dgm:presLayoutVars>
          <dgm:dir/>
          <dgm:animLvl val="lvl"/>
          <dgm:resizeHandles val="exact"/>
        </dgm:presLayoutVars>
      </dgm:prSet>
      <dgm:spPr/>
    </dgm:pt>
    <dgm:pt modelId="{A1506928-6A24-45C1-A108-AD7D7DCA7AF1}" type="pres">
      <dgm:prSet presAssocID="{BE80BADB-02B2-4A68-B16D-CD96E87B72B2}" presName="dummy" presStyleCnt="0"/>
      <dgm:spPr/>
    </dgm:pt>
    <dgm:pt modelId="{0C138372-E55B-4DBD-A4B4-8C4CEE3CFBBF}" type="pres">
      <dgm:prSet presAssocID="{BE80BADB-02B2-4A68-B16D-CD96E87B72B2}" presName="linH" presStyleCnt="0"/>
      <dgm:spPr/>
    </dgm:pt>
    <dgm:pt modelId="{F3613D8A-FECE-426F-B36D-CC6117D84A1E}" type="pres">
      <dgm:prSet presAssocID="{BE80BADB-02B2-4A68-B16D-CD96E87B72B2}" presName="padding1" presStyleCnt="0"/>
      <dgm:spPr/>
    </dgm:pt>
    <dgm:pt modelId="{DA122712-B41D-48C4-8019-8835B3E10227}" type="pres">
      <dgm:prSet presAssocID="{63056E0C-94A5-4F04-9465-67A8F7E48577}" presName="linV" presStyleCnt="0"/>
      <dgm:spPr/>
    </dgm:pt>
    <dgm:pt modelId="{CBB09C18-3489-4920-ADDD-3067FD61E049}" type="pres">
      <dgm:prSet presAssocID="{63056E0C-94A5-4F04-9465-67A8F7E48577}" presName="spVertical1" presStyleCnt="0"/>
      <dgm:spPr/>
    </dgm:pt>
    <dgm:pt modelId="{4FA4A783-B5F8-4F52-8C84-EB332A43ED4E}" type="pres">
      <dgm:prSet presAssocID="{63056E0C-94A5-4F04-9465-67A8F7E48577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0B79A-EDE4-441A-995D-2834D0241269}" type="pres">
      <dgm:prSet presAssocID="{63056E0C-94A5-4F04-9465-67A8F7E48577}" presName="spVertical2" presStyleCnt="0"/>
      <dgm:spPr/>
    </dgm:pt>
    <dgm:pt modelId="{1E1A98D4-8ED4-4B4F-A340-13EF3E38EFFB}" type="pres">
      <dgm:prSet presAssocID="{63056E0C-94A5-4F04-9465-67A8F7E48577}" presName="spVertical3" presStyleCnt="0"/>
      <dgm:spPr/>
    </dgm:pt>
    <dgm:pt modelId="{59E0DAC7-9897-4D55-9863-42395D87DF91}" type="pres">
      <dgm:prSet presAssocID="{D527504A-0FE4-4361-889E-D5AE3E8A7098}" presName="space" presStyleCnt="0"/>
      <dgm:spPr/>
    </dgm:pt>
    <dgm:pt modelId="{E47660CC-1801-4F13-882A-F87AD234225E}" type="pres">
      <dgm:prSet presAssocID="{07288C1E-8757-4DA8-9D96-F2CC8AE244AC}" presName="linV" presStyleCnt="0"/>
      <dgm:spPr/>
    </dgm:pt>
    <dgm:pt modelId="{E143B831-8F8F-4435-9B6D-EF3349527852}" type="pres">
      <dgm:prSet presAssocID="{07288C1E-8757-4DA8-9D96-F2CC8AE244AC}" presName="spVertical1" presStyleCnt="0"/>
      <dgm:spPr/>
    </dgm:pt>
    <dgm:pt modelId="{58E9322A-5D6C-49E8-86D5-70EBD904045C}" type="pres">
      <dgm:prSet presAssocID="{07288C1E-8757-4DA8-9D96-F2CC8AE244AC}" presName="parTx" presStyleLbl="revTx" presStyleIdx="1" presStyleCnt="2" custScaleX="2498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04079-28A7-4080-B05C-7C48C670E9CE}" type="pres">
      <dgm:prSet presAssocID="{07288C1E-8757-4DA8-9D96-F2CC8AE244AC}" presName="spVertical2" presStyleCnt="0"/>
      <dgm:spPr/>
    </dgm:pt>
    <dgm:pt modelId="{0A152036-3610-41CD-AF31-011F40B1D124}" type="pres">
      <dgm:prSet presAssocID="{07288C1E-8757-4DA8-9D96-F2CC8AE244AC}" presName="spVertical3" presStyleCnt="0"/>
      <dgm:spPr/>
    </dgm:pt>
    <dgm:pt modelId="{A1CC6FF7-220A-46C1-9557-82188294920E}" type="pres">
      <dgm:prSet presAssocID="{BE80BADB-02B2-4A68-B16D-CD96E87B72B2}" presName="padding2" presStyleCnt="0"/>
      <dgm:spPr/>
    </dgm:pt>
    <dgm:pt modelId="{5726E1CA-D905-4B03-8AC4-C8314B12C15B}" type="pres">
      <dgm:prSet presAssocID="{BE80BADB-02B2-4A68-B16D-CD96E87B72B2}" presName="negArrow" presStyleCnt="0"/>
      <dgm:spPr/>
    </dgm:pt>
    <dgm:pt modelId="{9EADEC4E-75DE-48F5-8761-14CC8E28901D}" type="pres">
      <dgm:prSet presAssocID="{BE80BADB-02B2-4A68-B16D-CD96E87B72B2}" presName="backgroundArrow" presStyleLbl="node1" presStyleIdx="0" presStyleCnt="1"/>
      <dgm:spPr/>
    </dgm:pt>
  </dgm:ptLst>
  <dgm:cxnLst>
    <dgm:cxn modelId="{2648358C-0950-417F-A287-F0113DA88F71}" srcId="{BE80BADB-02B2-4A68-B16D-CD96E87B72B2}" destId="{63056E0C-94A5-4F04-9465-67A8F7E48577}" srcOrd="0" destOrd="0" parTransId="{F9B5EF4B-DD51-466D-B3A4-65DEB148E5EF}" sibTransId="{D527504A-0FE4-4361-889E-D5AE3E8A7098}"/>
    <dgm:cxn modelId="{6B49509B-44CB-4395-A5EA-3630636EB34E}" srcId="{BE80BADB-02B2-4A68-B16D-CD96E87B72B2}" destId="{07288C1E-8757-4DA8-9D96-F2CC8AE244AC}" srcOrd="1" destOrd="0" parTransId="{3B4CD7AB-3F13-41F0-A7C0-7ED6354E5686}" sibTransId="{4ED9817E-0F9A-4527-973E-E0E18CC0AF2D}"/>
    <dgm:cxn modelId="{87503E21-6B61-45F3-A3F9-81119ABF7829}" type="presOf" srcId="{07288C1E-8757-4DA8-9D96-F2CC8AE244AC}" destId="{58E9322A-5D6C-49E8-86D5-70EBD904045C}" srcOrd="0" destOrd="0" presId="urn:microsoft.com/office/officeart/2005/8/layout/hProcess3"/>
    <dgm:cxn modelId="{CEBE3FB2-7FC1-45AD-B081-22C2FD18E943}" type="presOf" srcId="{63056E0C-94A5-4F04-9465-67A8F7E48577}" destId="{4FA4A783-B5F8-4F52-8C84-EB332A43ED4E}" srcOrd="0" destOrd="0" presId="urn:microsoft.com/office/officeart/2005/8/layout/hProcess3"/>
    <dgm:cxn modelId="{E1A10E9B-1C2C-4F34-A427-EF7C9F13883D}" type="presOf" srcId="{BE80BADB-02B2-4A68-B16D-CD96E87B72B2}" destId="{337381C6-5254-4B6F-87D8-68D61AC8520D}" srcOrd="0" destOrd="0" presId="urn:microsoft.com/office/officeart/2005/8/layout/hProcess3"/>
    <dgm:cxn modelId="{F3DED249-2209-46AD-988C-6CEC07D49493}" type="presParOf" srcId="{337381C6-5254-4B6F-87D8-68D61AC8520D}" destId="{A1506928-6A24-45C1-A108-AD7D7DCA7AF1}" srcOrd="0" destOrd="0" presId="urn:microsoft.com/office/officeart/2005/8/layout/hProcess3"/>
    <dgm:cxn modelId="{B792BB15-6C45-415E-806D-EFC9E729F31A}" type="presParOf" srcId="{337381C6-5254-4B6F-87D8-68D61AC8520D}" destId="{0C138372-E55B-4DBD-A4B4-8C4CEE3CFBBF}" srcOrd="1" destOrd="0" presId="urn:microsoft.com/office/officeart/2005/8/layout/hProcess3"/>
    <dgm:cxn modelId="{EA79B801-1EA6-47A2-B9B3-A74CABC4BCB1}" type="presParOf" srcId="{0C138372-E55B-4DBD-A4B4-8C4CEE3CFBBF}" destId="{F3613D8A-FECE-426F-B36D-CC6117D84A1E}" srcOrd="0" destOrd="0" presId="urn:microsoft.com/office/officeart/2005/8/layout/hProcess3"/>
    <dgm:cxn modelId="{3450D782-8623-4A93-B759-10BB83D9D162}" type="presParOf" srcId="{0C138372-E55B-4DBD-A4B4-8C4CEE3CFBBF}" destId="{DA122712-B41D-48C4-8019-8835B3E10227}" srcOrd="1" destOrd="0" presId="urn:microsoft.com/office/officeart/2005/8/layout/hProcess3"/>
    <dgm:cxn modelId="{93C95D1B-690A-4AA9-A9D7-62B5A6958250}" type="presParOf" srcId="{DA122712-B41D-48C4-8019-8835B3E10227}" destId="{CBB09C18-3489-4920-ADDD-3067FD61E049}" srcOrd="0" destOrd="0" presId="urn:microsoft.com/office/officeart/2005/8/layout/hProcess3"/>
    <dgm:cxn modelId="{92AE922F-B0CC-4312-8794-32F508062648}" type="presParOf" srcId="{DA122712-B41D-48C4-8019-8835B3E10227}" destId="{4FA4A783-B5F8-4F52-8C84-EB332A43ED4E}" srcOrd="1" destOrd="0" presId="urn:microsoft.com/office/officeart/2005/8/layout/hProcess3"/>
    <dgm:cxn modelId="{7FE66B03-37AF-4C4E-9CC7-6BBD28A4BDF5}" type="presParOf" srcId="{DA122712-B41D-48C4-8019-8835B3E10227}" destId="{8790B79A-EDE4-441A-995D-2834D0241269}" srcOrd="2" destOrd="0" presId="urn:microsoft.com/office/officeart/2005/8/layout/hProcess3"/>
    <dgm:cxn modelId="{1A9D1AA9-9ECB-437E-A7F9-A5F9098EEBA4}" type="presParOf" srcId="{DA122712-B41D-48C4-8019-8835B3E10227}" destId="{1E1A98D4-8ED4-4B4F-A340-13EF3E38EFFB}" srcOrd="3" destOrd="0" presId="urn:microsoft.com/office/officeart/2005/8/layout/hProcess3"/>
    <dgm:cxn modelId="{9BDE2045-5F6D-42CE-BD47-1577FE910A39}" type="presParOf" srcId="{0C138372-E55B-4DBD-A4B4-8C4CEE3CFBBF}" destId="{59E0DAC7-9897-4D55-9863-42395D87DF91}" srcOrd="2" destOrd="0" presId="urn:microsoft.com/office/officeart/2005/8/layout/hProcess3"/>
    <dgm:cxn modelId="{944E5B88-AFE3-4420-986E-96BE411ADDFD}" type="presParOf" srcId="{0C138372-E55B-4DBD-A4B4-8C4CEE3CFBBF}" destId="{E47660CC-1801-4F13-882A-F87AD234225E}" srcOrd="3" destOrd="0" presId="urn:microsoft.com/office/officeart/2005/8/layout/hProcess3"/>
    <dgm:cxn modelId="{B350BC24-730E-44CA-B26F-A55F4E4CD798}" type="presParOf" srcId="{E47660CC-1801-4F13-882A-F87AD234225E}" destId="{E143B831-8F8F-4435-9B6D-EF3349527852}" srcOrd="0" destOrd="0" presId="urn:microsoft.com/office/officeart/2005/8/layout/hProcess3"/>
    <dgm:cxn modelId="{716E54FF-EF90-4988-AB6C-920227226BC5}" type="presParOf" srcId="{E47660CC-1801-4F13-882A-F87AD234225E}" destId="{58E9322A-5D6C-49E8-86D5-70EBD904045C}" srcOrd="1" destOrd="0" presId="urn:microsoft.com/office/officeart/2005/8/layout/hProcess3"/>
    <dgm:cxn modelId="{A04D4EC0-C72D-467A-839A-2D3A37260A18}" type="presParOf" srcId="{E47660CC-1801-4F13-882A-F87AD234225E}" destId="{CAE04079-28A7-4080-B05C-7C48C670E9CE}" srcOrd="2" destOrd="0" presId="urn:microsoft.com/office/officeart/2005/8/layout/hProcess3"/>
    <dgm:cxn modelId="{A06FFE6E-CFD7-40BE-8287-BAF0139808F4}" type="presParOf" srcId="{E47660CC-1801-4F13-882A-F87AD234225E}" destId="{0A152036-3610-41CD-AF31-011F40B1D124}" srcOrd="3" destOrd="0" presId="urn:microsoft.com/office/officeart/2005/8/layout/hProcess3"/>
    <dgm:cxn modelId="{AA15854A-8DFD-44BE-94D4-537CA259A334}" type="presParOf" srcId="{0C138372-E55B-4DBD-A4B4-8C4CEE3CFBBF}" destId="{A1CC6FF7-220A-46C1-9557-82188294920E}" srcOrd="4" destOrd="0" presId="urn:microsoft.com/office/officeart/2005/8/layout/hProcess3"/>
    <dgm:cxn modelId="{E6099F23-9DEF-4667-B1A6-735E66AB5878}" type="presParOf" srcId="{0C138372-E55B-4DBD-A4B4-8C4CEE3CFBBF}" destId="{5726E1CA-D905-4B03-8AC4-C8314B12C15B}" srcOrd="5" destOrd="0" presId="urn:microsoft.com/office/officeart/2005/8/layout/hProcess3"/>
    <dgm:cxn modelId="{AECB37A8-7F1F-418D-840C-C69E43C919B4}" type="presParOf" srcId="{0C138372-E55B-4DBD-A4B4-8C4CEE3CFBBF}" destId="{9EADEC4E-75DE-48F5-8761-14CC8E28901D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80BADB-02B2-4A68-B16D-CD96E87B72B2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07288C1E-8757-4DA8-9D96-F2CC8AE244AC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Документирование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CD7AB-3F13-41F0-A7C0-7ED6354E5686}" type="par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D9817E-0F9A-4527-973E-E0E18CC0AF2D}" type="sibTrans" cxnId="{6B49509B-44CB-4395-A5EA-3630636EB34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056E0C-94A5-4F04-9465-67A8F7E48577}">
      <dgm:prSet phldrT="[Текст]" custT="1"/>
      <dgm:spPr/>
      <dgm:t>
        <a:bodyPr/>
        <a:lstStyle/>
        <a:p>
          <a:r>
            <a:rPr lang="ru-RU" sz="16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16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7504A-0FE4-4361-889E-D5AE3E8A7098}" type="sib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B5EF4B-DD51-466D-B3A4-65DEB148E5EF}" type="parTrans" cxnId="{2648358C-0950-417F-A287-F0113DA88F7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381C6-5254-4B6F-87D8-68D61AC8520D}" type="pres">
      <dgm:prSet presAssocID="{BE80BADB-02B2-4A68-B16D-CD96E87B72B2}" presName="Name0" presStyleCnt="0">
        <dgm:presLayoutVars>
          <dgm:dir/>
          <dgm:animLvl val="lvl"/>
          <dgm:resizeHandles val="exact"/>
        </dgm:presLayoutVars>
      </dgm:prSet>
      <dgm:spPr/>
    </dgm:pt>
    <dgm:pt modelId="{A1506928-6A24-45C1-A108-AD7D7DCA7AF1}" type="pres">
      <dgm:prSet presAssocID="{BE80BADB-02B2-4A68-B16D-CD96E87B72B2}" presName="dummy" presStyleCnt="0"/>
      <dgm:spPr/>
    </dgm:pt>
    <dgm:pt modelId="{0C138372-E55B-4DBD-A4B4-8C4CEE3CFBBF}" type="pres">
      <dgm:prSet presAssocID="{BE80BADB-02B2-4A68-B16D-CD96E87B72B2}" presName="linH" presStyleCnt="0"/>
      <dgm:spPr/>
    </dgm:pt>
    <dgm:pt modelId="{F3613D8A-FECE-426F-B36D-CC6117D84A1E}" type="pres">
      <dgm:prSet presAssocID="{BE80BADB-02B2-4A68-B16D-CD96E87B72B2}" presName="padding1" presStyleCnt="0"/>
      <dgm:spPr/>
    </dgm:pt>
    <dgm:pt modelId="{DA122712-B41D-48C4-8019-8835B3E10227}" type="pres">
      <dgm:prSet presAssocID="{63056E0C-94A5-4F04-9465-67A8F7E48577}" presName="linV" presStyleCnt="0"/>
      <dgm:spPr/>
    </dgm:pt>
    <dgm:pt modelId="{CBB09C18-3489-4920-ADDD-3067FD61E049}" type="pres">
      <dgm:prSet presAssocID="{63056E0C-94A5-4F04-9465-67A8F7E48577}" presName="spVertical1" presStyleCnt="0"/>
      <dgm:spPr/>
    </dgm:pt>
    <dgm:pt modelId="{4FA4A783-B5F8-4F52-8C84-EB332A43ED4E}" type="pres">
      <dgm:prSet presAssocID="{63056E0C-94A5-4F04-9465-67A8F7E48577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0B79A-EDE4-441A-995D-2834D0241269}" type="pres">
      <dgm:prSet presAssocID="{63056E0C-94A5-4F04-9465-67A8F7E48577}" presName="spVertical2" presStyleCnt="0"/>
      <dgm:spPr/>
    </dgm:pt>
    <dgm:pt modelId="{1E1A98D4-8ED4-4B4F-A340-13EF3E38EFFB}" type="pres">
      <dgm:prSet presAssocID="{63056E0C-94A5-4F04-9465-67A8F7E48577}" presName="spVertical3" presStyleCnt="0"/>
      <dgm:spPr/>
    </dgm:pt>
    <dgm:pt modelId="{59E0DAC7-9897-4D55-9863-42395D87DF91}" type="pres">
      <dgm:prSet presAssocID="{D527504A-0FE4-4361-889E-D5AE3E8A7098}" presName="space" presStyleCnt="0"/>
      <dgm:spPr/>
    </dgm:pt>
    <dgm:pt modelId="{E47660CC-1801-4F13-882A-F87AD234225E}" type="pres">
      <dgm:prSet presAssocID="{07288C1E-8757-4DA8-9D96-F2CC8AE244AC}" presName="linV" presStyleCnt="0"/>
      <dgm:spPr/>
    </dgm:pt>
    <dgm:pt modelId="{E143B831-8F8F-4435-9B6D-EF3349527852}" type="pres">
      <dgm:prSet presAssocID="{07288C1E-8757-4DA8-9D96-F2CC8AE244AC}" presName="spVertical1" presStyleCnt="0"/>
      <dgm:spPr/>
    </dgm:pt>
    <dgm:pt modelId="{58E9322A-5D6C-49E8-86D5-70EBD904045C}" type="pres">
      <dgm:prSet presAssocID="{07288C1E-8757-4DA8-9D96-F2CC8AE244AC}" presName="parTx" presStyleLbl="revTx" presStyleIdx="1" presStyleCnt="2" custScaleX="2498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04079-28A7-4080-B05C-7C48C670E9CE}" type="pres">
      <dgm:prSet presAssocID="{07288C1E-8757-4DA8-9D96-F2CC8AE244AC}" presName="spVertical2" presStyleCnt="0"/>
      <dgm:spPr/>
    </dgm:pt>
    <dgm:pt modelId="{0A152036-3610-41CD-AF31-011F40B1D124}" type="pres">
      <dgm:prSet presAssocID="{07288C1E-8757-4DA8-9D96-F2CC8AE244AC}" presName="spVertical3" presStyleCnt="0"/>
      <dgm:spPr/>
    </dgm:pt>
    <dgm:pt modelId="{A1CC6FF7-220A-46C1-9557-82188294920E}" type="pres">
      <dgm:prSet presAssocID="{BE80BADB-02B2-4A68-B16D-CD96E87B72B2}" presName="padding2" presStyleCnt="0"/>
      <dgm:spPr/>
    </dgm:pt>
    <dgm:pt modelId="{5726E1CA-D905-4B03-8AC4-C8314B12C15B}" type="pres">
      <dgm:prSet presAssocID="{BE80BADB-02B2-4A68-B16D-CD96E87B72B2}" presName="negArrow" presStyleCnt="0"/>
      <dgm:spPr/>
    </dgm:pt>
    <dgm:pt modelId="{9EADEC4E-75DE-48F5-8761-14CC8E28901D}" type="pres">
      <dgm:prSet presAssocID="{BE80BADB-02B2-4A68-B16D-CD96E87B72B2}" presName="backgroundArrow" presStyleLbl="node1" presStyleIdx="0" presStyleCnt="1"/>
      <dgm:spPr/>
    </dgm:pt>
  </dgm:ptLst>
  <dgm:cxnLst>
    <dgm:cxn modelId="{2CF857EA-219E-428B-8E7A-65A108DC250F}" type="presOf" srcId="{07288C1E-8757-4DA8-9D96-F2CC8AE244AC}" destId="{58E9322A-5D6C-49E8-86D5-70EBD904045C}" srcOrd="0" destOrd="0" presId="urn:microsoft.com/office/officeart/2005/8/layout/hProcess3"/>
    <dgm:cxn modelId="{2648358C-0950-417F-A287-F0113DA88F71}" srcId="{BE80BADB-02B2-4A68-B16D-CD96E87B72B2}" destId="{63056E0C-94A5-4F04-9465-67A8F7E48577}" srcOrd="0" destOrd="0" parTransId="{F9B5EF4B-DD51-466D-B3A4-65DEB148E5EF}" sibTransId="{D527504A-0FE4-4361-889E-D5AE3E8A7098}"/>
    <dgm:cxn modelId="{0F492FA5-FFCE-477F-9017-9D500FB2E7F4}" type="presOf" srcId="{BE80BADB-02B2-4A68-B16D-CD96E87B72B2}" destId="{337381C6-5254-4B6F-87D8-68D61AC8520D}" srcOrd="0" destOrd="0" presId="urn:microsoft.com/office/officeart/2005/8/layout/hProcess3"/>
    <dgm:cxn modelId="{6B49509B-44CB-4395-A5EA-3630636EB34E}" srcId="{BE80BADB-02B2-4A68-B16D-CD96E87B72B2}" destId="{07288C1E-8757-4DA8-9D96-F2CC8AE244AC}" srcOrd="1" destOrd="0" parTransId="{3B4CD7AB-3F13-41F0-A7C0-7ED6354E5686}" sibTransId="{4ED9817E-0F9A-4527-973E-E0E18CC0AF2D}"/>
    <dgm:cxn modelId="{93754266-C95C-459A-B6CB-F90FDF03FF6D}" type="presOf" srcId="{63056E0C-94A5-4F04-9465-67A8F7E48577}" destId="{4FA4A783-B5F8-4F52-8C84-EB332A43ED4E}" srcOrd="0" destOrd="0" presId="urn:microsoft.com/office/officeart/2005/8/layout/hProcess3"/>
    <dgm:cxn modelId="{D2FC4BB3-F830-490C-BA7B-B96167AC92CD}" type="presParOf" srcId="{337381C6-5254-4B6F-87D8-68D61AC8520D}" destId="{A1506928-6A24-45C1-A108-AD7D7DCA7AF1}" srcOrd="0" destOrd="0" presId="urn:microsoft.com/office/officeart/2005/8/layout/hProcess3"/>
    <dgm:cxn modelId="{625526AE-6E6B-42D9-BDAD-8F1669CAB653}" type="presParOf" srcId="{337381C6-5254-4B6F-87D8-68D61AC8520D}" destId="{0C138372-E55B-4DBD-A4B4-8C4CEE3CFBBF}" srcOrd="1" destOrd="0" presId="urn:microsoft.com/office/officeart/2005/8/layout/hProcess3"/>
    <dgm:cxn modelId="{974531F6-BC5E-4128-ABA6-5FD16D4027DD}" type="presParOf" srcId="{0C138372-E55B-4DBD-A4B4-8C4CEE3CFBBF}" destId="{F3613D8A-FECE-426F-B36D-CC6117D84A1E}" srcOrd="0" destOrd="0" presId="urn:microsoft.com/office/officeart/2005/8/layout/hProcess3"/>
    <dgm:cxn modelId="{1984DCC3-93CB-42B6-9DD5-AB8184FAE73E}" type="presParOf" srcId="{0C138372-E55B-4DBD-A4B4-8C4CEE3CFBBF}" destId="{DA122712-B41D-48C4-8019-8835B3E10227}" srcOrd="1" destOrd="0" presId="urn:microsoft.com/office/officeart/2005/8/layout/hProcess3"/>
    <dgm:cxn modelId="{76E168EA-D303-4533-A29B-80B6BBF81E73}" type="presParOf" srcId="{DA122712-B41D-48C4-8019-8835B3E10227}" destId="{CBB09C18-3489-4920-ADDD-3067FD61E049}" srcOrd="0" destOrd="0" presId="urn:microsoft.com/office/officeart/2005/8/layout/hProcess3"/>
    <dgm:cxn modelId="{3E99BE73-DB57-405E-9396-25B5681BC3D5}" type="presParOf" srcId="{DA122712-B41D-48C4-8019-8835B3E10227}" destId="{4FA4A783-B5F8-4F52-8C84-EB332A43ED4E}" srcOrd="1" destOrd="0" presId="urn:microsoft.com/office/officeart/2005/8/layout/hProcess3"/>
    <dgm:cxn modelId="{C065B4FA-71CC-4302-A63E-9D58B331D9EE}" type="presParOf" srcId="{DA122712-B41D-48C4-8019-8835B3E10227}" destId="{8790B79A-EDE4-441A-995D-2834D0241269}" srcOrd="2" destOrd="0" presId="urn:microsoft.com/office/officeart/2005/8/layout/hProcess3"/>
    <dgm:cxn modelId="{235B1136-6ABB-484A-90E5-CC5B119B2EA1}" type="presParOf" srcId="{DA122712-B41D-48C4-8019-8835B3E10227}" destId="{1E1A98D4-8ED4-4B4F-A340-13EF3E38EFFB}" srcOrd="3" destOrd="0" presId="urn:microsoft.com/office/officeart/2005/8/layout/hProcess3"/>
    <dgm:cxn modelId="{A91C950E-D73D-4549-A148-F1A53E63F32C}" type="presParOf" srcId="{0C138372-E55B-4DBD-A4B4-8C4CEE3CFBBF}" destId="{59E0DAC7-9897-4D55-9863-42395D87DF91}" srcOrd="2" destOrd="0" presId="urn:microsoft.com/office/officeart/2005/8/layout/hProcess3"/>
    <dgm:cxn modelId="{0275BB33-DD13-4115-A99A-B3DED39BA439}" type="presParOf" srcId="{0C138372-E55B-4DBD-A4B4-8C4CEE3CFBBF}" destId="{E47660CC-1801-4F13-882A-F87AD234225E}" srcOrd="3" destOrd="0" presId="urn:microsoft.com/office/officeart/2005/8/layout/hProcess3"/>
    <dgm:cxn modelId="{2DD5E674-1396-4BE2-AFFD-38E0F9F99D95}" type="presParOf" srcId="{E47660CC-1801-4F13-882A-F87AD234225E}" destId="{E143B831-8F8F-4435-9B6D-EF3349527852}" srcOrd="0" destOrd="0" presId="urn:microsoft.com/office/officeart/2005/8/layout/hProcess3"/>
    <dgm:cxn modelId="{E90928C3-EA8D-4503-A904-12CE6A0A05E6}" type="presParOf" srcId="{E47660CC-1801-4F13-882A-F87AD234225E}" destId="{58E9322A-5D6C-49E8-86D5-70EBD904045C}" srcOrd="1" destOrd="0" presId="urn:microsoft.com/office/officeart/2005/8/layout/hProcess3"/>
    <dgm:cxn modelId="{09A93609-AE11-4FCC-9749-B07E5A692BE6}" type="presParOf" srcId="{E47660CC-1801-4F13-882A-F87AD234225E}" destId="{CAE04079-28A7-4080-B05C-7C48C670E9CE}" srcOrd="2" destOrd="0" presId="urn:microsoft.com/office/officeart/2005/8/layout/hProcess3"/>
    <dgm:cxn modelId="{F4815754-5BC1-4C93-801B-0641156D2B0B}" type="presParOf" srcId="{E47660CC-1801-4F13-882A-F87AD234225E}" destId="{0A152036-3610-41CD-AF31-011F40B1D124}" srcOrd="3" destOrd="0" presId="urn:microsoft.com/office/officeart/2005/8/layout/hProcess3"/>
    <dgm:cxn modelId="{6A5F6E77-A3AF-4509-BC6A-D25D8ABDBA19}" type="presParOf" srcId="{0C138372-E55B-4DBD-A4B4-8C4CEE3CFBBF}" destId="{A1CC6FF7-220A-46C1-9557-82188294920E}" srcOrd="4" destOrd="0" presId="urn:microsoft.com/office/officeart/2005/8/layout/hProcess3"/>
    <dgm:cxn modelId="{5706298C-F2C6-4362-9AA6-2C1DC86DCAA8}" type="presParOf" srcId="{0C138372-E55B-4DBD-A4B4-8C4CEE3CFBBF}" destId="{5726E1CA-D905-4B03-8AC4-C8314B12C15B}" srcOrd="5" destOrd="0" presId="urn:microsoft.com/office/officeart/2005/8/layout/hProcess3"/>
    <dgm:cxn modelId="{0223C13E-6286-4575-8D43-B8DD783F2CC0}" type="presParOf" srcId="{0C138372-E55B-4DBD-A4B4-8C4CEE3CFBBF}" destId="{9EADEC4E-75DE-48F5-8761-14CC8E28901D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DEC4E-75DE-48F5-8761-14CC8E28901D}">
      <dsp:nvSpPr>
        <dsp:cNvPr id="0" name=""/>
        <dsp:cNvSpPr/>
      </dsp:nvSpPr>
      <dsp:spPr>
        <a:xfrm>
          <a:off x="0" y="540260"/>
          <a:ext cx="8424936" cy="360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9322A-5D6C-49E8-86D5-70EBD904045C}">
      <dsp:nvSpPr>
        <dsp:cNvPr id="0" name=""/>
        <dsp:cNvSpPr/>
      </dsp:nvSpPr>
      <dsp:spPr>
        <a:xfrm>
          <a:off x="2916692" y="1440260"/>
          <a:ext cx="4665749" cy="18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97840" rIns="0" bIns="49784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ситуации</a:t>
          </a:r>
          <a:endParaRPr lang="en-US" sz="4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6692" y="1440260"/>
        <a:ext cx="4665749" cy="1800000"/>
      </dsp:txXfrm>
    </dsp:sp>
    <dsp:sp modelId="{4FA4A783-B5F8-4F52-8C84-EB332A43ED4E}">
      <dsp:nvSpPr>
        <dsp:cNvPr id="0" name=""/>
        <dsp:cNvSpPr/>
      </dsp:nvSpPr>
      <dsp:spPr>
        <a:xfrm>
          <a:off x="675527" y="1440260"/>
          <a:ext cx="1867637" cy="18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86560" rIns="0" bIns="1686560" numCol="1" spcCol="1270" anchor="ctr" anchorCtr="0">
          <a:noAutofit/>
        </a:bodyPr>
        <a:lstStyle/>
        <a:p>
          <a:pPr lvl="0" algn="ctr" defTabSz="7378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16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5527" y="1440260"/>
        <a:ext cx="1867637" cy="180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DEC4E-75DE-48F5-8761-14CC8E28901D}">
      <dsp:nvSpPr>
        <dsp:cNvPr id="0" name=""/>
        <dsp:cNvSpPr/>
      </dsp:nvSpPr>
      <dsp:spPr>
        <a:xfrm>
          <a:off x="0" y="36260"/>
          <a:ext cx="8424936" cy="4608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9322A-5D6C-49E8-86D5-70EBD904045C}">
      <dsp:nvSpPr>
        <dsp:cNvPr id="0" name=""/>
        <dsp:cNvSpPr/>
      </dsp:nvSpPr>
      <dsp:spPr>
        <a:xfrm>
          <a:off x="2916692" y="1188260"/>
          <a:ext cx="4665749" cy="23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48640" rIns="0" bIns="5486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цели и задач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6692" y="1188260"/>
        <a:ext cx="4665749" cy="2304000"/>
      </dsp:txXfrm>
    </dsp:sp>
    <dsp:sp modelId="{4FA4A783-B5F8-4F52-8C84-EB332A43ED4E}">
      <dsp:nvSpPr>
        <dsp:cNvPr id="0" name=""/>
        <dsp:cNvSpPr/>
      </dsp:nvSpPr>
      <dsp:spPr>
        <a:xfrm>
          <a:off x="675527" y="1188260"/>
          <a:ext cx="1867637" cy="23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86560" rIns="0" bIns="1686560" numCol="1" spcCol="1270" anchor="ctr" anchorCtr="0">
          <a:noAutofit/>
        </a:bodyPr>
        <a:lstStyle/>
        <a:p>
          <a:pPr lvl="0" algn="ctr" defTabSz="7378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16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5527" y="1188260"/>
        <a:ext cx="1867637" cy="2304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DEC4E-75DE-48F5-8761-14CC8E28901D}">
      <dsp:nvSpPr>
        <dsp:cNvPr id="0" name=""/>
        <dsp:cNvSpPr/>
      </dsp:nvSpPr>
      <dsp:spPr>
        <a:xfrm>
          <a:off x="0" y="36260"/>
          <a:ext cx="8424936" cy="4608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9322A-5D6C-49E8-86D5-70EBD904045C}">
      <dsp:nvSpPr>
        <dsp:cNvPr id="0" name=""/>
        <dsp:cNvSpPr/>
      </dsp:nvSpPr>
      <dsp:spPr>
        <a:xfrm>
          <a:off x="2916692" y="1188260"/>
          <a:ext cx="4665749" cy="23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47040" rIns="0" bIns="4470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Выбор форм и методов взаимодействия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6692" y="1188260"/>
        <a:ext cx="4665749" cy="2304000"/>
      </dsp:txXfrm>
    </dsp:sp>
    <dsp:sp modelId="{4FA4A783-B5F8-4F52-8C84-EB332A43ED4E}">
      <dsp:nvSpPr>
        <dsp:cNvPr id="0" name=""/>
        <dsp:cNvSpPr/>
      </dsp:nvSpPr>
      <dsp:spPr>
        <a:xfrm>
          <a:off x="675527" y="1188260"/>
          <a:ext cx="1867637" cy="23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86560" rIns="0" bIns="1686560" numCol="1" spcCol="1270" anchor="ctr" anchorCtr="0">
          <a:noAutofit/>
        </a:bodyPr>
        <a:lstStyle/>
        <a:p>
          <a:pPr lvl="0" algn="ctr" defTabSz="7378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16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5527" y="1188260"/>
        <a:ext cx="1867637" cy="2304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DEC4E-75DE-48F5-8761-14CC8E28901D}">
      <dsp:nvSpPr>
        <dsp:cNvPr id="0" name=""/>
        <dsp:cNvSpPr/>
      </dsp:nvSpPr>
      <dsp:spPr>
        <a:xfrm>
          <a:off x="0" y="36260"/>
          <a:ext cx="8424936" cy="4608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9322A-5D6C-49E8-86D5-70EBD904045C}">
      <dsp:nvSpPr>
        <dsp:cNvPr id="0" name=""/>
        <dsp:cNvSpPr/>
      </dsp:nvSpPr>
      <dsp:spPr>
        <a:xfrm>
          <a:off x="2916692" y="1188260"/>
          <a:ext cx="4665749" cy="23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5760" rIns="0" bIns="3657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Создание механизмов отслеживания результатов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6692" y="1188260"/>
        <a:ext cx="4665749" cy="2304000"/>
      </dsp:txXfrm>
    </dsp:sp>
    <dsp:sp modelId="{4FA4A783-B5F8-4F52-8C84-EB332A43ED4E}">
      <dsp:nvSpPr>
        <dsp:cNvPr id="0" name=""/>
        <dsp:cNvSpPr/>
      </dsp:nvSpPr>
      <dsp:spPr>
        <a:xfrm>
          <a:off x="675527" y="1188260"/>
          <a:ext cx="1867637" cy="23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86560" rIns="0" bIns="1686560" numCol="1" spcCol="1270" anchor="ctr" anchorCtr="0">
          <a:noAutofit/>
        </a:bodyPr>
        <a:lstStyle/>
        <a:p>
          <a:pPr lvl="0" algn="ctr" defTabSz="7378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16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5527" y="1188260"/>
        <a:ext cx="1867637" cy="2304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DEC4E-75DE-48F5-8761-14CC8E28901D}">
      <dsp:nvSpPr>
        <dsp:cNvPr id="0" name=""/>
        <dsp:cNvSpPr/>
      </dsp:nvSpPr>
      <dsp:spPr>
        <a:xfrm>
          <a:off x="0" y="655272"/>
          <a:ext cx="8424936" cy="3369974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9322A-5D6C-49E8-86D5-70EBD904045C}">
      <dsp:nvSpPr>
        <dsp:cNvPr id="0" name=""/>
        <dsp:cNvSpPr/>
      </dsp:nvSpPr>
      <dsp:spPr>
        <a:xfrm>
          <a:off x="2916692" y="1497766"/>
          <a:ext cx="4665749" cy="1684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47040" rIns="0" bIns="4470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Документирование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6692" y="1497766"/>
        <a:ext cx="4665749" cy="1684987"/>
      </dsp:txXfrm>
    </dsp:sp>
    <dsp:sp modelId="{4FA4A783-B5F8-4F52-8C84-EB332A43ED4E}">
      <dsp:nvSpPr>
        <dsp:cNvPr id="0" name=""/>
        <dsp:cNvSpPr/>
      </dsp:nvSpPr>
      <dsp:spPr>
        <a:xfrm>
          <a:off x="675527" y="1497766"/>
          <a:ext cx="1867637" cy="1684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86560" rIns="0" bIns="1686560" numCol="1" spcCol="1270" anchor="ctr" anchorCtr="0">
          <a:noAutofit/>
        </a:bodyPr>
        <a:lstStyle/>
        <a:p>
          <a:pPr lvl="0" algn="ctr" defTabSz="7378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16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5527" y="1497766"/>
        <a:ext cx="1867637" cy="1684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406104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разработке концепции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ДОУ и семьи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687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593873"/>
              </p:ext>
            </p:extLst>
          </p:nvPr>
        </p:nvGraphicFramePr>
        <p:xfrm>
          <a:off x="467544" y="1772816"/>
          <a:ext cx="842493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разработке концепции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ДОУ и семьи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2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780841"/>
              </p:ext>
            </p:extLst>
          </p:nvPr>
        </p:nvGraphicFramePr>
        <p:xfrm>
          <a:off x="467544" y="1772816"/>
          <a:ext cx="842493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разработке концепции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ДОУ и семьи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13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583491"/>
              </p:ext>
            </p:extLst>
          </p:nvPr>
        </p:nvGraphicFramePr>
        <p:xfrm>
          <a:off x="467544" y="1772816"/>
          <a:ext cx="842493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разработке концепции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ДОУ и семьи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13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364472"/>
              </p:ext>
            </p:extLst>
          </p:nvPr>
        </p:nvGraphicFramePr>
        <p:xfrm>
          <a:off x="467544" y="1772816"/>
          <a:ext cx="842493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разработке концепции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ДОУ и семьи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13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663447"/>
              </p:ext>
            </p:extLst>
          </p:nvPr>
        </p:nvGraphicFramePr>
        <p:xfrm>
          <a:off x="467544" y="1772816"/>
          <a:ext cx="842493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разработке концепции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ДОУ и семьи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13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</TotalTime>
  <Words>45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Шаги по разработке концепции партнерства ДОУ и семьи</vt:lpstr>
      <vt:lpstr>Шаги по разработке концепции партнерства ДОУ и семьи</vt:lpstr>
      <vt:lpstr>Шаги по разработке концепции партнерства ДОУ и семьи</vt:lpstr>
      <vt:lpstr>Шаги по разработке концепции партнерства ДОУ и семьи</vt:lpstr>
      <vt:lpstr>Шаги по разработке концепции партнерства ДОУ и семьи</vt:lpstr>
      <vt:lpstr>Шаги по разработке концепции партнерства ДОУ и семьи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SVETA</cp:lastModifiedBy>
  <cp:revision>3</cp:revision>
  <dcterms:created xsi:type="dcterms:W3CDTF">2024-10-02T08:27:20Z</dcterms:created>
  <dcterms:modified xsi:type="dcterms:W3CDTF">2024-10-02T11:04:12Z</dcterms:modified>
</cp:coreProperties>
</file>