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88" r:id="rId9"/>
    <p:sldId id="286" r:id="rId10"/>
    <p:sldId id="28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9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0" r:id="rId32"/>
    <p:sldId id="281" r:id="rId33"/>
    <p:sldId id="282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70A27-4434-4BAE-A64B-AE420E1860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27013-A412-4E21-81F1-528D8CA6E37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целостности образовательного процесса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33C6E-344C-4229-9D5F-137F4B995DAC}" type="parTrans" cxnId="{4977C3D8-D202-48F5-AF45-3AC9F7F69E9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75BBB-5199-4416-BAD3-B8EE75005E5C}" type="sibTrans" cxnId="{4977C3D8-D202-48F5-AF45-3AC9F7F69E9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FD5221-C433-406B-93B3-35B32AA673E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подход к развитию ребенка, учет его индивидуальных особенностей.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3C66A-BDD8-482C-A0A6-15B3F1CFD961}" type="parTrans" cxnId="{A7E7EC77-4BAB-45BB-BAB1-62F4BC905CC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834E5-F06C-4B4F-85A8-3256F43443E1}" type="sibTrans" cxnId="{A7E7EC77-4BAB-45BB-BAB1-62F4BC905CC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64F59-EE67-4A98-AEFF-D1E212EA207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образовательного процесса за счет синергии усилий педагогов и родителей.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B979A-9564-4450-BCC9-116026B5577E}" type="parTrans" cxnId="{A10CEBF4-7C65-4FC3-96C0-B1CD8CC8A8F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472C6-049C-4E36-9CC0-0998B446BD05}" type="sibTrans" cxnId="{A10CEBF4-7C65-4FC3-96C0-B1CD8CC8A8F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09E17-FC7F-465E-BFA0-ECDE7E9A884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благоприятной психологической атмосферы для ребенка: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40CC1-669B-49B8-9830-925BDA13290C}" type="parTrans" cxnId="{6F2B8D0C-A46F-478B-B00C-C2066A3674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881FA-253D-4886-99D0-6380C7C02037}" type="sibTrans" cxnId="{6F2B8D0C-A46F-478B-B00C-C2066A3674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16802-4033-4CAA-8E15-DBCB0C7AAD8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Уверенность ребенка в поддержке со стороны родителей и педагогов.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C6C16-A07E-4FAC-8F07-A74007699A91}" type="parTrans" cxnId="{F83E75A7-7A69-4BD3-8A3F-38D02452C47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56B58-CFE0-4A9A-A97F-8E49B4CD0D90}" type="sibTrans" cxnId="{F83E75A7-7A69-4BD3-8A3F-38D02452C47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438E8-482B-4BC7-8F10-57ECD56533B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уровня стресса и тревожности у ребенка в процессе адаптации к ДОУ.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F06F0-33A0-40B6-89D2-33CF67FF7443}" type="parTrans" cxnId="{0A8D996F-2D7D-4E9F-9DD4-A4160D415E4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EF1FF-EEC8-438E-BB2B-F2999A415392}" type="sibTrans" cxnId="{0A8D996F-2D7D-4E9F-9DD4-A4160D415E4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DF296-834B-45BE-B494-7728498DF69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социально-коммуникативных компетенций ребенка: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D0F5A-32E4-4E26-BD30-AA9793CC8EEA}" type="parTrans" cxnId="{41A6822F-B8E2-4CC4-AEF3-32E5B269C5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4BBEEC-E94B-44F8-B77C-3652CC4CC6C4}" type="sibTrans" cxnId="{41A6822F-B8E2-4CC4-AEF3-32E5B269C5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D11F1-08C1-4DA6-8E20-AE61D56C053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связи ребенка с семьей за счет взаимодействия родителей с педагогами.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5CA5F-D313-4245-8F3D-6420559C9EFD}" type="parTrans" cxnId="{9F7401D3-A5F5-4B95-B953-D84FEA9D7A6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3C143-ECEC-436B-98C6-45607906EE79}" type="sibTrans" cxnId="{9F7401D3-A5F5-4B95-B953-D84FEA9D7A6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31DE6-0837-4B4B-9FD3-5305A58486D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навыков общения, взаимодействия в группе, решения конфликтов.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E0AE2-2379-4D24-88B6-53DD4B7912D2}" type="parTrans" cxnId="{AF4A051C-D97C-4F01-882C-01EB320DC3A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D7712-4F91-43D1-AD23-E8A9ECC88CC7}" type="sibTrans" cxnId="{AF4A051C-D97C-4F01-882C-01EB320DC3A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5E32F-EAC2-4063-BAF6-EE33F34239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толерантности,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эмпатии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уважения к другим людям.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CDC09-FC78-4EA6-9F9C-EC45FBA64289}" type="parTrans" cxnId="{D35A393E-BDAC-4E40-B958-920CC4B890E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1BC0B-25B2-49E4-A358-B05745F7F9EE}" type="sibTrans" cxnId="{D35A393E-BDAC-4E40-B958-920CC4B890E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699D2-BCC0-4858-B954-467BC82FA017}" type="pres">
      <dgm:prSet presAssocID="{F0470A27-4434-4BAE-A64B-AE420E1860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4F34D-816A-4AC2-AC86-AC33ACF1210B}" type="pres">
      <dgm:prSet presAssocID="{50827013-A412-4E21-81F1-528D8CA6E378}" presName="circle1" presStyleLbl="node1" presStyleIdx="0" presStyleCnt="3"/>
      <dgm:spPr/>
    </dgm:pt>
    <dgm:pt modelId="{0B3BCEB2-9907-458E-A290-98AEBCDA921F}" type="pres">
      <dgm:prSet presAssocID="{50827013-A412-4E21-81F1-528D8CA6E378}" presName="space" presStyleCnt="0"/>
      <dgm:spPr/>
    </dgm:pt>
    <dgm:pt modelId="{5BD41F2A-797D-40EB-B04B-A79EF1FE5DD0}" type="pres">
      <dgm:prSet presAssocID="{50827013-A412-4E21-81F1-528D8CA6E378}" presName="rect1" presStyleLbl="alignAcc1" presStyleIdx="0" presStyleCnt="3"/>
      <dgm:spPr/>
      <dgm:t>
        <a:bodyPr/>
        <a:lstStyle/>
        <a:p>
          <a:endParaRPr lang="en-US"/>
        </a:p>
      </dgm:t>
    </dgm:pt>
    <dgm:pt modelId="{AC11099E-FD71-488F-9761-6D9CE832AC9A}" type="pres">
      <dgm:prSet presAssocID="{81709E17-FC7F-465E-BFA0-ECDE7E9A8844}" presName="vertSpace2" presStyleLbl="node1" presStyleIdx="0" presStyleCnt="3"/>
      <dgm:spPr/>
    </dgm:pt>
    <dgm:pt modelId="{626B99B4-D861-4ED4-AD3A-6A54DDAB5ECD}" type="pres">
      <dgm:prSet presAssocID="{81709E17-FC7F-465E-BFA0-ECDE7E9A8844}" presName="circle2" presStyleLbl="node1" presStyleIdx="1" presStyleCnt="3"/>
      <dgm:spPr/>
    </dgm:pt>
    <dgm:pt modelId="{A6898882-0DA9-41AB-9F6C-D221AEDFEAC6}" type="pres">
      <dgm:prSet presAssocID="{81709E17-FC7F-465E-BFA0-ECDE7E9A8844}" presName="rect2" presStyleLbl="alignAcc1" presStyleIdx="1" presStyleCnt="3"/>
      <dgm:spPr/>
      <dgm:t>
        <a:bodyPr/>
        <a:lstStyle/>
        <a:p>
          <a:endParaRPr lang="en-US"/>
        </a:p>
      </dgm:t>
    </dgm:pt>
    <dgm:pt modelId="{277691C2-F9C8-477E-9944-41A89B82DF43}" type="pres">
      <dgm:prSet presAssocID="{5A9DF296-834B-45BE-B494-7728498DF699}" presName="vertSpace3" presStyleLbl="node1" presStyleIdx="1" presStyleCnt="3"/>
      <dgm:spPr/>
    </dgm:pt>
    <dgm:pt modelId="{88970F1E-7E65-461F-89C2-B62DF7CCC102}" type="pres">
      <dgm:prSet presAssocID="{5A9DF296-834B-45BE-B494-7728498DF699}" presName="circle3" presStyleLbl="node1" presStyleIdx="2" presStyleCnt="3"/>
      <dgm:spPr/>
    </dgm:pt>
    <dgm:pt modelId="{7F764882-4909-4C96-A4DD-9F2EE0E236FF}" type="pres">
      <dgm:prSet presAssocID="{5A9DF296-834B-45BE-B494-7728498DF699}" presName="rect3" presStyleLbl="alignAcc1" presStyleIdx="2" presStyleCnt="3"/>
      <dgm:spPr/>
      <dgm:t>
        <a:bodyPr/>
        <a:lstStyle/>
        <a:p>
          <a:endParaRPr lang="en-US"/>
        </a:p>
      </dgm:t>
    </dgm:pt>
    <dgm:pt modelId="{71B7D9E6-5A8C-4736-B4AE-7B8B1EC5F417}" type="pres">
      <dgm:prSet presAssocID="{50827013-A412-4E21-81F1-528D8CA6E37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AF7C3-DBD9-434E-B568-9CECF2C4A7D5}" type="pres">
      <dgm:prSet presAssocID="{50827013-A412-4E21-81F1-528D8CA6E378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2F8DA-77D7-4E8D-A764-4CDFD4239D52}" type="pres">
      <dgm:prSet presAssocID="{81709E17-FC7F-465E-BFA0-ECDE7E9A884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75AD6-2BCD-48BF-BFB1-CFFA3768EAC6}" type="pres">
      <dgm:prSet presAssocID="{81709E17-FC7F-465E-BFA0-ECDE7E9A884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6A147-D494-4ACD-875F-7A9FF2405805}" type="pres">
      <dgm:prSet presAssocID="{5A9DF296-834B-45BE-B494-7728498DF69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0962F-6C4E-4456-9C78-917CF7EB03F0}" type="pres">
      <dgm:prSet presAssocID="{5A9DF296-834B-45BE-B494-7728498DF69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344A73-FDD5-4A15-BB73-761AC83A8108}" type="presOf" srcId="{5A9DF296-834B-45BE-B494-7728498DF699}" destId="{5156A147-D494-4ACD-875F-7A9FF2405805}" srcOrd="1" destOrd="0" presId="urn:microsoft.com/office/officeart/2005/8/layout/target3"/>
    <dgm:cxn modelId="{6F2B8D0C-A46F-478B-B00C-C2066A3674E7}" srcId="{F0470A27-4434-4BAE-A64B-AE420E186075}" destId="{81709E17-FC7F-465E-BFA0-ECDE7E9A8844}" srcOrd="1" destOrd="0" parTransId="{52A40CC1-669B-49B8-9830-925BDA13290C}" sibTransId="{DA9881FA-253D-4886-99D0-6380C7C02037}"/>
    <dgm:cxn modelId="{F83E75A7-7A69-4BD3-8A3F-38D02452C471}" srcId="{81709E17-FC7F-465E-BFA0-ECDE7E9A8844}" destId="{2E016802-4033-4CAA-8E15-DBCB0C7AAD83}" srcOrd="0" destOrd="0" parTransId="{FB3C6C16-A07E-4FAC-8F07-A74007699A91}" sibTransId="{0A856B58-CFE0-4A9A-A97F-8E49B4CD0D90}"/>
    <dgm:cxn modelId="{9F7401D3-A5F5-4B95-B953-D84FEA9D7A6E}" srcId="{5A9DF296-834B-45BE-B494-7728498DF699}" destId="{A84D11F1-08C1-4DA6-8E20-AE61D56C0532}" srcOrd="0" destOrd="0" parTransId="{42D5CA5F-D313-4245-8F3D-6420559C9EFD}" sibTransId="{DA13C143-ECEC-436B-98C6-45607906EE79}"/>
    <dgm:cxn modelId="{976B0AF7-972B-4DAC-B08B-C8B0EE43B76F}" type="presOf" srcId="{81709E17-FC7F-465E-BFA0-ECDE7E9A8844}" destId="{A6898882-0DA9-41AB-9F6C-D221AEDFEAC6}" srcOrd="0" destOrd="0" presId="urn:microsoft.com/office/officeart/2005/8/layout/target3"/>
    <dgm:cxn modelId="{8932F53C-5B5F-4520-9CEE-988D0C460337}" type="presOf" srcId="{5A9DF296-834B-45BE-B494-7728498DF699}" destId="{7F764882-4909-4C96-A4DD-9F2EE0E236FF}" srcOrd="0" destOrd="0" presId="urn:microsoft.com/office/officeart/2005/8/layout/target3"/>
    <dgm:cxn modelId="{A7E7EC77-4BAB-45BB-BAB1-62F4BC905CCB}" srcId="{50827013-A412-4E21-81F1-528D8CA6E378}" destId="{C1FD5221-C433-406B-93B3-35B32AA673EB}" srcOrd="0" destOrd="0" parTransId="{9183C66A-BDD8-482C-A0A6-15B3F1CFD961}" sibTransId="{F55834E5-F06C-4B4F-85A8-3256F43443E1}"/>
    <dgm:cxn modelId="{D1AB3852-11D5-4EC9-809A-A7493F63E677}" type="presOf" srcId="{F2764F59-EE67-4A98-AEFF-D1E212EA207F}" destId="{FC8AF7C3-DBD9-434E-B568-9CECF2C4A7D5}" srcOrd="0" destOrd="1" presId="urn:microsoft.com/office/officeart/2005/8/layout/target3"/>
    <dgm:cxn modelId="{2D341F10-7D54-4BC4-B37A-D85EAF06398C}" type="presOf" srcId="{50827013-A412-4E21-81F1-528D8CA6E378}" destId="{5BD41F2A-797D-40EB-B04B-A79EF1FE5DD0}" srcOrd="0" destOrd="0" presId="urn:microsoft.com/office/officeart/2005/8/layout/target3"/>
    <dgm:cxn modelId="{41A6822F-B8E2-4CC4-AEF3-32E5B269C54D}" srcId="{F0470A27-4434-4BAE-A64B-AE420E186075}" destId="{5A9DF296-834B-45BE-B494-7728498DF699}" srcOrd="2" destOrd="0" parTransId="{88FD0F5A-32E4-4E26-BD30-AA9793CC8EEA}" sibTransId="{0A4BBEEC-E94B-44F8-B77C-3652CC4CC6C4}"/>
    <dgm:cxn modelId="{4977C3D8-D202-48F5-AF45-3AC9F7F69E9D}" srcId="{F0470A27-4434-4BAE-A64B-AE420E186075}" destId="{50827013-A412-4E21-81F1-528D8CA6E378}" srcOrd="0" destOrd="0" parTransId="{83833C6E-344C-4229-9D5F-137F4B995DAC}" sibTransId="{B0F75BBB-5199-4416-BAD3-B8EE75005E5C}"/>
    <dgm:cxn modelId="{3FAB4416-4EAE-4BD9-9AD2-84A8018C27E8}" type="presOf" srcId="{F0470A27-4434-4BAE-A64B-AE420E186075}" destId="{26A699D2-BCC0-4858-B954-467BC82FA017}" srcOrd="0" destOrd="0" presId="urn:microsoft.com/office/officeart/2005/8/layout/target3"/>
    <dgm:cxn modelId="{9DBD692E-47F9-482C-AF67-5FACEDC47D7D}" type="presOf" srcId="{81709E17-FC7F-465E-BFA0-ECDE7E9A8844}" destId="{5D22F8DA-77D7-4E8D-A764-4CDFD4239D52}" srcOrd="1" destOrd="0" presId="urn:microsoft.com/office/officeart/2005/8/layout/target3"/>
    <dgm:cxn modelId="{D292E8FD-ACF3-4B1F-9AB1-C6BCAE3E6A71}" type="presOf" srcId="{AC6438E8-482B-4BC7-8F10-57ECD56533B5}" destId="{0FA75AD6-2BCD-48BF-BFB1-CFFA3768EAC6}" srcOrd="0" destOrd="1" presId="urn:microsoft.com/office/officeart/2005/8/layout/target3"/>
    <dgm:cxn modelId="{22362C54-07EC-4536-8043-18C5B275F5FD}" type="presOf" srcId="{A84D11F1-08C1-4DA6-8E20-AE61D56C0532}" destId="{6EE0962F-6C4E-4456-9C78-917CF7EB03F0}" srcOrd="0" destOrd="0" presId="urn:microsoft.com/office/officeart/2005/8/layout/target3"/>
    <dgm:cxn modelId="{F6DD6E2D-E754-4431-B9F8-B84E63AC9D85}" type="presOf" srcId="{2E016802-4033-4CAA-8E15-DBCB0C7AAD83}" destId="{0FA75AD6-2BCD-48BF-BFB1-CFFA3768EAC6}" srcOrd="0" destOrd="0" presId="urn:microsoft.com/office/officeart/2005/8/layout/target3"/>
    <dgm:cxn modelId="{0A8D996F-2D7D-4E9F-9DD4-A4160D415E49}" srcId="{81709E17-FC7F-465E-BFA0-ECDE7E9A8844}" destId="{AC6438E8-482B-4BC7-8F10-57ECD56533B5}" srcOrd="1" destOrd="0" parTransId="{CCFF06F0-33A0-40B6-89D2-33CF67FF7443}" sibTransId="{294EF1FF-EEC8-438E-BB2B-F2999A415392}"/>
    <dgm:cxn modelId="{AF4A051C-D97C-4F01-882C-01EB320DC3AE}" srcId="{5A9DF296-834B-45BE-B494-7728498DF699}" destId="{B1A31DE6-0837-4B4B-9FD3-5305A58486D9}" srcOrd="1" destOrd="0" parTransId="{4B5E0AE2-2379-4D24-88B6-53DD4B7912D2}" sibTransId="{44CD7712-4F91-43D1-AD23-E8A9ECC88CC7}"/>
    <dgm:cxn modelId="{BE1258C7-E54F-40AC-903B-521803022220}" type="presOf" srcId="{50827013-A412-4E21-81F1-528D8CA6E378}" destId="{71B7D9E6-5A8C-4736-B4AE-7B8B1EC5F417}" srcOrd="1" destOrd="0" presId="urn:microsoft.com/office/officeart/2005/8/layout/target3"/>
    <dgm:cxn modelId="{6159C8D5-D531-4BAB-A782-A1EB37674449}" type="presOf" srcId="{FAA5E32F-EAC2-4063-BAF6-EE33F342398E}" destId="{6EE0962F-6C4E-4456-9C78-917CF7EB03F0}" srcOrd="0" destOrd="2" presId="urn:microsoft.com/office/officeart/2005/8/layout/target3"/>
    <dgm:cxn modelId="{A10CEBF4-7C65-4FC3-96C0-B1CD8CC8A8FC}" srcId="{50827013-A412-4E21-81F1-528D8CA6E378}" destId="{F2764F59-EE67-4A98-AEFF-D1E212EA207F}" srcOrd="1" destOrd="0" parTransId="{2A2B979A-9564-4450-BCC9-116026B5577E}" sibTransId="{88B472C6-049C-4E36-9CC0-0998B446BD05}"/>
    <dgm:cxn modelId="{BDEE9046-A840-4946-AEB1-33956AF4B030}" type="presOf" srcId="{C1FD5221-C433-406B-93B3-35B32AA673EB}" destId="{FC8AF7C3-DBD9-434E-B568-9CECF2C4A7D5}" srcOrd="0" destOrd="0" presId="urn:microsoft.com/office/officeart/2005/8/layout/target3"/>
    <dgm:cxn modelId="{D35A393E-BDAC-4E40-B958-920CC4B890E2}" srcId="{5A9DF296-834B-45BE-B494-7728498DF699}" destId="{FAA5E32F-EAC2-4063-BAF6-EE33F342398E}" srcOrd="2" destOrd="0" parTransId="{6ACCDC09-FC78-4EA6-9F9C-EC45FBA64289}" sibTransId="{A091BC0B-25B2-49E4-A358-B05745F7F9EE}"/>
    <dgm:cxn modelId="{A7829C09-FC2D-43F3-B5B7-D208C7FA95AE}" type="presOf" srcId="{B1A31DE6-0837-4B4B-9FD3-5305A58486D9}" destId="{6EE0962F-6C4E-4456-9C78-917CF7EB03F0}" srcOrd="0" destOrd="1" presId="urn:microsoft.com/office/officeart/2005/8/layout/target3"/>
    <dgm:cxn modelId="{2C71133E-0E34-4703-8F00-6DE33FC83947}" type="presParOf" srcId="{26A699D2-BCC0-4858-B954-467BC82FA017}" destId="{5914F34D-816A-4AC2-AC86-AC33ACF1210B}" srcOrd="0" destOrd="0" presId="urn:microsoft.com/office/officeart/2005/8/layout/target3"/>
    <dgm:cxn modelId="{5E618EAA-5AB2-4DE5-AC0D-9C15F5CBC048}" type="presParOf" srcId="{26A699D2-BCC0-4858-B954-467BC82FA017}" destId="{0B3BCEB2-9907-458E-A290-98AEBCDA921F}" srcOrd="1" destOrd="0" presId="urn:microsoft.com/office/officeart/2005/8/layout/target3"/>
    <dgm:cxn modelId="{6236FC51-3ED1-4453-8F43-9EE43879B98F}" type="presParOf" srcId="{26A699D2-BCC0-4858-B954-467BC82FA017}" destId="{5BD41F2A-797D-40EB-B04B-A79EF1FE5DD0}" srcOrd="2" destOrd="0" presId="urn:microsoft.com/office/officeart/2005/8/layout/target3"/>
    <dgm:cxn modelId="{3ADD6C93-E64C-4579-9EEE-A5C48EF8B6CC}" type="presParOf" srcId="{26A699D2-BCC0-4858-B954-467BC82FA017}" destId="{AC11099E-FD71-488F-9761-6D9CE832AC9A}" srcOrd="3" destOrd="0" presId="urn:microsoft.com/office/officeart/2005/8/layout/target3"/>
    <dgm:cxn modelId="{6E6A00A2-4755-4559-B5E3-B0C962F803EE}" type="presParOf" srcId="{26A699D2-BCC0-4858-B954-467BC82FA017}" destId="{626B99B4-D861-4ED4-AD3A-6A54DDAB5ECD}" srcOrd="4" destOrd="0" presId="urn:microsoft.com/office/officeart/2005/8/layout/target3"/>
    <dgm:cxn modelId="{279CC9C9-F410-4AFA-A3F3-D25FC92120F9}" type="presParOf" srcId="{26A699D2-BCC0-4858-B954-467BC82FA017}" destId="{A6898882-0DA9-41AB-9F6C-D221AEDFEAC6}" srcOrd="5" destOrd="0" presId="urn:microsoft.com/office/officeart/2005/8/layout/target3"/>
    <dgm:cxn modelId="{B946E106-9030-42A9-BB6C-3DB495F192AE}" type="presParOf" srcId="{26A699D2-BCC0-4858-B954-467BC82FA017}" destId="{277691C2-F9C8-477E-9944-41A89B82DF43}" srcOrd="6" destOrd="0" presId="urn:microsoft.com/office/officeart/2005/8/layout/target3"/>
    <dgm:cxn modelId="{6895AE29-DB2B-4373-A2D1-1C567856B8B3}" type="presParOf" srcId="{26A699D2-BCC0-4858-B954-467BC82FA017}" destId="{88970F1E-7E65-461F-89C2-B62DF7CCC102}" srcOrd="7" destOrd="0" presId="urn:microsoft.com/office/officeart/2005/8/layout/target3"/>
    <dgm:cxn modelId="{0E6B7A14-B701-448F-900B-4C63A2DECD9D}" type="presParOf" srcId="{26A699D2-BCC0-4858-B954-467BC82FA017}" destId="{7F764882-4909-4C96-A4DD-9F2EE0E236FF}" srcOrd="8" destOrd="0" presId="urn:microsoft.com/office/officeart/2005/8/layout/target3"/>
    <dgm:cxn modelId="{5CEB9D63-61AE-4684-A560-21865467D360}" type="presParOf" srcId="{26A699D2-BCC0-4858-B954-467BC82FA017}" destId="{71B7D9E6-5A8C-4736-B4AE-7B8B1EC5F417}" srcOrd="9" destOrd="0" presId="urn:microsoft.com/office/officeart/2005/8/layout/target3"/>
    <dgm:cxn modelId="{F60862A7-C005-4683-B6A1-3C7B8D79CC17}" type="presParOf" srcId="{26A699D2-BCC0-4858-B954-467BC82FA017}" destId="{FC8AF7C3-DBD9-434E-B568-9CECF2C4A7D5}" srcOrd="10" destOrd="0" presId="urn:microsoft.com/office/officeart/2005/8/layout/target3"/>
    <dgm:cxn modelId="{D18EAEC0-8104-4AF4-AD86-5A34EFFACD9E}" type="presParOf" srcId="{26A699D2-BCC0-4858-B954-467BC82FA017}" destId="{5D22F8DA-77D7-4E8D-A764-4CDFD4239D52}" srcOrd="11" destOrd="0" presId="urn:microsoft.com/office/officeart/2005/8/layout/target3"/>
    <dgm:cxn modelId="{35E977C5-D3E0-4A52-86DA-0C6DC83C630C}" type="presParOf" srcId="{26A699D2-BCC0-4858-B954-467BC82FA017}" destId="{0FA75AD6-2BCD-48BF-BFB1-CFFA3768EAC6}" srcOrd="12" destOrd="0" presId="urn:microsoft.com/office/officeart/2005/8/layout/target3"/>
    <dgm:cxn modelId="{7781770E-F27A-4C6E-A038-B2D071CE0C51}" type="presParOf" srcId="{26A699D2-BCC0-4858-B954-467BC82FA017}" destId="{5156A147-D494-4ACD-875F-7A9FF2405805}" srcOrd="13" destOrd="0" presId="urn:microsoft.com/office/officeart/2005/8/layout/target3"/>
    <dgm:cxn modelId="{D3B5EF42-1A9C-4613-B586-47848B6B44E8}" type="presParOf" srcId="{26A699D2-BCC0-4858-B954-467BC82FA017}" destId="{6EE0962F-6C4E-4456-9C78-917CF7EB03F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70A27-4434-4BAE-A64B-AE420E1860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27013-A412-4E21-81F1-528D8CA6E378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вовлеченности родителей в образовательный процесс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33C6E-344C-4229-9D5F-137F4B995DAC}" type="parTrans" cxnId="{4977C3D8-D202-48F5-AF45-3AC9F7F69E9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75BBB-5199-4416-BAD3-B8EE75005E5C}" type="sibTrans" cxnId="{4977C3D8-D202-48F5-AF45-3AC9F7F69E9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FD5221-C433-406B-93B3-35B32AA673E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 становятся более активными участниками жизни ДОУ, интересуются развитием своего ребенка.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3C66A-BDD8-482C-A0A6-15B3F1CFD961}" type="parTrans" cxnId="{A7E7EC77-4BAB-45BB-BAB1-62F4BC905CC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834E5-F06C-4B4F-85A8-3256F43443E1}" type="sibTrans" cxnId="{A7E7EC77-4BAB-45BB-BAB1-62F4BC905CC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64F59-EE67-4A98-AEFF-D1E212EA207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компетенции родителей в вопросах воспитания и образования детей.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B979A-9564-4450-BCC9-116026B5577E}" type="parTrans" cxnId="{A10CEBF4-7C65-4FC3-96C0-B1CD8CC8A8F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472C6-049C-4E36-9CC0-0998B446BD05}" type="sibTrans" cxnId="{A10CEBF4-7C65-4FC3-96C0-B1CD8CC8A8F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09E17-FC7F-465E-BFA0-ECDE7E9A8844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единого образовательного пространства: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40CC1-669B-49B8-9830-925BDA13290C}" type="parTrans" cxnId="{6F2B8D0C-A46F-478B-B00C-C2066A3674E7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881FA-253D-4886-99D0-6380C7C02037}" type="sibTrans" cxnId="{6F2B8D0C-A46F-478B-B00C-C2066A3674E7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16802-4033-4CAA-8E15-DBCB0C7AAD8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благоприятных условий для гармоничного развития ребенка в семье и ДОУ.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C6C16-A07E-4FAC-8F07-A74007699A91}" type="parTrans" cxnId="{F83E75A7-7A69-4BD3-8A3F-38D02452C47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56B58-CFE0-4A9A-A97F-8E49B4CD0D90}" type="sibTrans" cxnId="{F83E75A7-7A69-4BD3-8A3F-38D02452C47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438E8-482B-4BC7-8F10-57ECD56533B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Устранение противоречий в подходах к воспитанию и обучению, что позволяет избегать стрессовых ситуаций для ребенка.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F06F0-33A0-40B6-89D2-33CF67FF7443}" type="parTrans" cxnId="{0A8D996F-2D7D-4E9F-9DD4-A4160D415E4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EF1FF-EEC8-438E-BB2B-F2999A415392}" type="sibTrans" cxnId="{0A8D996F-2D7D-4E9F-9DD4-A4160D415E4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74BC3-9CA2-48AE-8F97-E8ED9C874C8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более тесных связей между ДОУ и семьей, что положительно влияет на социальную среду ребенка.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2E804-1884-429C-83A9-809977B38386}" type="parTrans" cxnId="{A67C297D-DE26-4251-847C-EDEBD613A51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D5336-A983-4601-A231-104653C126DD}" type="sibTrans" cxnId="{A67C297D-DE26-4251-847C-EDEBD613A51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337D4-5408-4AEB-97B3-98656F30956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образования за счет согласованных усилий всех участников образовательного процесса.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A904CB-674D-43ED-8AC4-5CBBDBCA1A6C}" type="parTrans" cxnId="{A9152C9E-274F-4ADA-B603-C940DE9F6B9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7CA74B-2577-480E-AAE6-26D0BDA5001D}" type="sibTrans" cxnId="{A9152C9E-274F-4ADA-B603-C940DE9F6B9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699D2-BCC0-4858-B954-467BC82FA017}" type="pres">
      <dgm:prSet presAssocID="{F0470A27-4434-4BAE-A64B-AE420E1860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4F34D-816A-4AC2-AC86-AC33ACF1210B}" type="pres">
      <dgm:prSet presAssocID="{50827013-A412-4E21-81F1-528D8CA6E378}" presName="circle1" presStyleLbl="node1" presStyleIdx="0" presStyleCnt="2" custScaleX="98657"/>
      <dgm:spPr/>
    </dgm:pt>
    <dgm:pt modelId="{0B3BCEB2-9907-458E-A290-98AEBCDA921F}" type="pres">
      <dgm:prSet presAssocID="{50827013-A412-4E21-81F1-528D8CA6E378}" presName="space" presStyleCnt="0"/>
      <dgm:spPr/>
    </dgm:pt>
    <dgm:pt modelId="{5BD41F2A-797D-40EB-B04B-A79EF1FE5DD0}" type="pres">
      <dgm:prSet presAssocID="{50827013-A412-4E21-81F1-528D8CA6E378}" presName="rect1" presStyleLbl="alignAcc1" presStyleIdx="0" presStyleCnt="2" custScaleX="114522" custScaleY="111570" custLinFactNeighborX="-4766" custLinFactNeighborY="35812"/>
      <dgm:spPr/>
      <dgm:t>
        <a:bodyPr/>
        <a:lstStyle/>
        <a:p>
          <a:endParaRPr lang="en-US"/>
        </a:p>
      </dgm:t>
    </dgm:pt>
    <dgm:pt modelId="{AC11099E-FD71-488F-9761-6D9CE832AC9A}" type="pres">
      <dgm:prSet presAssocID="{81709E17-FC7F-465E-BFA0-ECDE7E9A8844}" presName="vertSpace2" presStyleLbl="node1" presStyleIdx="0" presStyleCnt="2"/>
      <dgm:spPr/>
    </dgm:pt>
    <dgm:pt modelId="{626B99B4-D861-4ED4-AD3A-6A54DDAB5ECD}" type="pres">
      <dgm:prSet presAssocID="{81709E17-FC7F-465E-BFA0-ECDE7E9A8844}" presName="circle2" presStyleLbl="node1" presStyleIdx="1" presStyleCnt="2"/>
      <dgm:spPr/>
    </dgm:pt>
    <dgm:pt modelId="{A6898882-0DA9-41AB-9F6C-D221AEDFEAC6}" type="pres">
      <dgm:prSet presAssocID="{81709E17-FC7F-465E-BFA0-ECDE7E9A8844}" presName="rect2" presStyleLbl="alignAcc1" presStyleIdx="1" presStyleCnt="2" custScaleX="114699" custLinFactNeighborX="-5859" custLinFactNeighborY="42"/>
      <dgm:spPr/>
      <dgm:t>
        <a:bodyPr/>
        <a:lstStyle/>
        <a:p>
          <a:endParaRPr lang="en-US"/>
        </a:p>
      </dgm:t>
    </dgm:pt>
    <dgm:pt modelId="{71B7D9E6-5A8C-4736-B4AE-7B8B1EC5F417}" type="pres">
      <dgm:prSet presAssocID="{50827013-A412-4E21-81F1-528D8CA6E378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AF7C3-DBD9-434E-B568-9CECF2C4A7D5}" type="pres">
      <dgm:prSet presAssocID="{50827013-A412-4E21-81F1-528D8CA6E378}" presName="rect1ChTx" presStyleLbl="alignAcc1" presStyleIdx="1" presStyleCnt="2" custScaleX="109445" custScaleY="100000" custLinFactNeighborX="-1535" custLinFactNeighborY="-4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2F8DA-77D7-4E8D-A764-4CDFD4239D52}" type="pres">
      <dgm:prSet presAssocID="{81709E17-FC7F-465E-BFA0-ECDE7E9A8844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75AD6-2BCD-48BF-BFB1-CFFA3768EAC6}" type="pres">
      <dgm:prSet presAssocID="{81709E17-FC7F-465E-BFA0-ECDE7E9A8844}" presName="rect2ChTx" presStyleLbl="alignAcc1" presStyleIdx="1" presStyleCnt="2" custScaleX="126151" custLinFactNeighborX="-12810" custLinFactNeighborY="-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152C9E-274F-4ADA-B603-C940DE9F6B99}" srcId="{81709E17-FC7F-465E-BFA0-ECDE7E9A8844}" destId="{FE7337D4-5408-4AEB-97B3-98656F309565}" srcOrd="2" destOrd="0" parTransId="{A2A904CB-674D-43ED-8AC4-5CBBDBCA1A6C}" sibTransId="{9C7CA74B-2577-480E-AAE6-26D0BDA5001D}"/>
    <dgm:cxn modelId="{0A8D996F-2D7D-4E9F-9DD4-A4160D415E49}" srcId="{81709E17-FC7F-465E-BFA0-ECDE7E9A8844}" destId="{AC6438E8-482B-4BC7-8F10-57ECD56533B5}" srcOrd="1" destOrd="0" parTransId="{CCFF06F0-33A0-40B6-89D2-33CF67FF7443}" sibTransId="{294EF1FF-EEC8-438E-BB2B-F2999A415392}"/>
    <dgm:cxn modelId="{F761D54F-1EA9-4FD3-B70E-3E0DFB99B1C3}" type="presOf" srcId="{D9574BC3-9CA2-48AE-8F97-E8ED9C874C82}" destId="{FC8AF7C3-DBD9-434E-B568-9CECF2C4A7D5}" srcOrd="0" destOrd="2" presId="urn:microsoft.com/office/officeart/2005/8/layout/target3"/>
    <dgm:cxn modelId="{A7E7EC77-4BAB-45BB-BAB1-62F4BC905CCB}" srcId="{50827013-A412-4E21-81F1-528D8CA6E378}" destId="{C1FD5221-C433-406B-93B3-35B32AA673EB}" srcOrd="0" destOrd="0" parTransId="{9183C66A-BDD8-482C-A0A6-15B3F1CFD961}" sibTransId="{F55834E5-F06C-4B4F-85A8-3256F43443E1}"/>
    <dgm:cxn modelId="{7C826E93-AD5B-43B1-915F-F2D21D417FA3}" type="presOf" srcId="{2E016802-4033-4CAA-8E15-DBCB0C7AAD83}" destId="{0FA75AD6-2BCD-48BF-BFB1-CFFA3768EAC6}" srcOrd="0" destOrd="0" presId="urn:microsoft.com/office/officeart/2005/8/layout/target3"/>
    <dgm:cxn modelId="{9327FA35-6A95-4250-AAB1-A35ECF89CF8F}" type="presOf" srcId="{81709E17-FC7F-465E-BFA0-ECDE7E9A8844}" destId="{5D22F8DA-77D7-4E8D-A764-4CDFD4239D52}" srcOrd="1" destOrd="0" presId="urn:microsoft.com/office/officeart/2005/8/layout/target3"/>
    <dgm:cxn modelId="{6F2B8D0C-A46F-478B-B00C-C2066A3674E7}" srcId="{F0470A27-4434-4BAE-A64B-AE420E186075}" destId="{81709E17-FC7F-465E-BFA0-ECDE7E9A8844}" srcOrd="1" destOrd="0" parTransId="{52A40CC1-669B-49B8-9830-925BDA13290C}" sibTransId="{DA9881FA-253D-4886-99D0-6380C7C02037}"/>
    <dgm:cxn modelId="{12746D3A-40DD-4122-8B6A-6BEA2C3B8DDA}" type="presOf" srcId="{C1FD5221-C433-406B-93B3-35B32AA673EB}" destId="{FC8AF7C3-DBD9-434E-B568-9CECF2C4A7D5}" srcOrd="0" destOrd="0" presId="urn:microsoft.com/office/officeart/2005/8/layout/target3"/>
    <dgm:cxn modelId="{214A491B-F814-4E9E-A47B-8A9FF4F34104}" type="presOf" srcId="{F0470A27-4434-4BAE-A64B-AE420E186075}" destId="{26A699D2-BCC0-4858-B954-467BC82FA017}" srcOrd="0" destOrd="0" presId="urn:microsoft.com/office/officeart/2005/8/layout/target3"/>
    <dgm:cxn modelId="{EF15A6FF-2900-46CA-BA2B-2A00D3AF54DB}" type="presOf" srcId="{50827013-A412-4E21-81F1-528D8CA6E378}" destId="{5BD41F2A-797D-40EB-B04B-A79EF1FE5DD0}" srcOrd="0" destOrd="0" presId="urn:microsoft.com/office/officeart/2005/8/layout/target3"/>
    <dgm:cxn modelId="{A10CEBF4-7C65-4FC3-96C0-B1CD8CC8A8FC}" srcId="{50827013-A412-4E21-81F1-528D8CA6E378}" destId="{F2764F59-EE67-4A98-AEFF-D1E212EA207F}" srcOrd="1" destOrd="0" parTransId="{2A2B979A-9564-4450-BCC9-116026B5577E}" sibTransId="{88B472C6-049C-4E36-9CC0-0998B446BD05}"/>
    <dgm:cxn modelId="{2ADAEDE9-4130-4C59-93D9-AB69BBB3521E}" type="presOf" srcId="{F2764F59-EE67-4A98-AEFF-D1E212EA207F}" destId="{FC8AF7C3-DBD9-434E-B568-9CECF2C4A7D5}" srcOrd="0" destOrd="1" presId="urn:microsoft.com/office/officeart/2005/8/layout/target3"/>
    <dgm:cxn modelId="{A67C297D-DE26-4251-847C-EDEBD613A513}" srcId="{50827013-A412-4E21-81F1-528D8CA6E378}" destId="{D9574BC3-9CA2-48AE-8F97-E8ED9C874C82}" srcOrd="2" destOrd="0" parTransId="{CEF2E804-1884-429C-83A9-809977B38386}" sibTransId="{180D5336-A983-4601-A231-104653C126DD}"/>
    <dgm:cxn modelId="{598598B6-6E55-4876-89E6-6D14CF8B2FCC}" type="presOf" srcId="{50827013-A412-4E21-81F1-528D8CA6E378}" destId="{71B7D9E6-5A8C-4736-B4AE-7B8B1EC5F417}" srcOrd="1" destOrd="0" presId="urn:microsoft.com/office/officeart/2005/8/layout/target3"/>
    <dgm:cxn modelId="{4977C3D8-D202-48F5-AF45-3AC9F7F69E9D}" srcId="{F0470A27-4434-4BAE-A64B-AE420E186075}" destId="{50827013-A412-4E21-81F1-528D8CA6E378}" srcOrd="0" destOrd="0" parTransId="{83833C6E-344C-4229-9D5F-137F4B995DAC}" sibTransId="{B0F75BBB-5199-4416-BAD3-B8EE75005E5C}"/>
    <dgm:cxn modelId="{63107E80-51DF-47A5-81C5-4E8728C488AD}" type="presOf" srcId="{FE7337D4-5408-4AEB-97B3-98656F309565}" destId="{0FA75AD6-2BCD-48BF-BFB1-CFFA3768EAC6}" srcOrd="0" destOrd="2" presId="urn:microsoft.com/office/officeart/2005/8/layout/target3"/>
    <dgm:cxn modelId="{215A04CA-D4AA-444F-92B1-3F081E5A77CF}" type="presOf" srcId="{81709E17-FC7F-465E-BFA0-ECDE7E9A8844}" destId="{A6898882-0DA9-41AB-9F6C-D221AEDFEAC6}" srcOrd="0" destOrd="0" presId="urn:microsoft.com/office/officeart/2005/8/layout/target3"/>
    <dgm:cxn modelId="{3564632A-867F-4506-90FD-DE95214F48B3}" type="presOf" srcId="{AC6438E8-482B-4BC7-8F10-57ECD56533B5}" destId="{0FA75AD6-2BCD-48BF-BFB1-CFFA3768EAC6}" srcOrd="0" destOrd="1" presId="urn:microsoft.com/office/officeart/2005/8/layout/target3"/>
    <dgm:cxn modelId="{F83E75A7-7A69-4BD3-8A3F-38D02452C471}" srcId="{81709E17-FC7F-465E-BFA0-ECDE7E9A8844}" destId="{2E016802-4033-4CAA-8E15-DBCB0C7AAD83}" srcOrd="0" destOrd="0" parTransId="{FB3C6C16-A07E-4FAC-8F07-A74007699A91}" sibTransId="{0A856B58-CFE0-4A9A-A97F-8E49B4CD0D90}"/>
    <dgm:cxn modelId="{27C5342C-16AA-4A1A-8A67-7EFB0C740426}" type="presParOf" srcId="{26A699D2-BCC0-4858-B954-467BC82FA017}" destId="{5914F34D-816A-4AC2-AC86-AC33ACF1210B}" srcOrd="0" destOrd="0" presId="urn:microsoft.com/office/officeart/2005/8/layout/target3"/>
    <dgm:cxn modelId="{718D06F9-5B48-4DD7-92BC-A844C8FDD77D}" type="presParOf" srcId="{26A699D2-BCC0-4858-B954-467BC82FA017}" destId="{0B3BCEB2-9907-458E-A290-98AEBCDA921F}" srcOrd="1" destOrd="0" presId="urn:microsoft.com/office/officeart/2005/8/layout/target3"/>
    <dgm:cxn modelId="{6536005F-0A5F-4764-BD0D-F3DD1B941E92}" type="presParOf" srcId="{26A699D2-BCC0-4858-B954-467BC82FA017}" destId="{5BD41F2A-797D-40EB-B04B-A79EF1FE5DD0}" srcOrd="2" destOrd="0" presId="urn:microsoft.com/office/officeart/2005/8/layout/target3"/>
    <dgm:cxn modelId="{FD3680D7-CA00-4E80-991F-489061A73856}" type="presParOf" srcId="{26A699D2-BCC0-4858-B954-467BC82FA017}" destId="{AC11099E-FD71-488F-9761-6D9CE832AC9A}" srcOrd="3" destOrd="0" presId="urn:microsoft.com/office/officeart/2005/8/layout/target3"/>
    <dgm:cxn modelId="{9A00FF77-B53B-4454-A7D5-12D6897CBDF2}" type="presParOf" srcId="{26A699D2-BCC0-4858-B954-467BC82FA017}" destId="{626B99B4-D861-4ED4-AD3A-6A54DDAB5ECD}" srcOrd="4" destOrd="0" presId="urn:microsoft.com/office/officeart/2005/8/layout/target3"/>
    <dgm:cxn modelId="{64BEBA3A-4450-4877-99E8-3DD19E4E2E7A}" type="presParOf" srcId="{26A699D2-BCC0-4858-B954-467BC82FA017}" destId="{A6898882-0DA9-41AB-9F6C-D221AEDFEAC6}" srcOrd="5" destOrd="0" presId="urn:microsoft.com/office/officeart/2005/8/layout/target3"/>
    <dgm:cxn modelId="{B5819B66-AF54-4AC7-B4D4-9CBCE9AEA0AE}" type="presParOf" srcId="{26A699D2-BCC0-4858-B954-467BC82FA017}" destId="{71B7D9E6-5A8C-4736-B4AE-7B8B1EC5F417}" srcOrd="6" destOrd="0" presId="urn:microsoft.com/office/officeart/2005/8/layout/target3"/>
    <dgm:cxn modelId="{E20DF353-94E0-46BF-A4E1-A62C0B939CE5}" type="presParOf" srcId="{26A699D2-BCC0-4858-B954-467BC82FA017}" destId="{FC8AF7C3-DBD9-434E-B568-9CECF2C4A7D5}" srcOrd="7" destOrd="0" presId="urn:microsoft.com/office/officeart/2005/8/layout/target3"/>
    <dgm:cxn modelId="{33490242-9BDF-4B05-AD6A-203E4C92EA5F}" type="presParOf" srcId="{26A699D2-BCC0-4858-B954-467BC82FA017}" destId="{5D22F8DA-77D7-4E8D-A764-4CDFD4239D52}" srcOrd="8" destOrd="0" presId="urn:microsoft.com/office/officeart/2005/8/layout/target3"/>
    <dgm:cxn modelId="{46A650CF-7101-4AD7-BDE2-A225578AC6BF}" type="presParOf" srcId="{26A699D2-BCC0-4858-B954-467BC82FA017}" destId="{0FA75AD6-2BCD-48BF-BFB1-CFFA3768EAC6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4F34D-816A-4AC2-AC86-AC33ACF1210B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41F2A-797D-40EB-B04B-A79EF1FE5DD0}">
      <dsp:nvSpPr>
        <dsp:cNvPr id="0" name=""/>
        <dsp:cNvSpPr/>
      </dsp:nvSpPr>
      <dsp:spPr>
        <a:xfrm>
          <a:off x="2032000" y="0"/>
          <a:ext cx="6680967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целостности образовательного процесса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2000" y="0"/>
        <a:ext cx="3340483" cy="1219202"/>
      </dsp:txXfrm>
    </dsp:sp>
    <dsp:sp modelId="{626B99B4-D861-4ED4-AD3A-6A54DDAB5ECD}">
      <dsp:nvSpPr>
        <dsp:cNvPr id="0" name=""/>
        <dsp:cNvSpPr/>
      </dsp:nvSpPr>
      <dsp:spPr>
        <a:xfrm>
          <a:off x="711201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98882-0DA9-41AB-9F6C-D221AEDFEAC6}">
      <dsp:nvSpPr>
        <dsp:cNvPr id="0" name=""/>
        <dsp:cNvSpPr/>
      </dsp:nvSpPr>
      <dsp:spPr>
        <a:xfrm>
          <a:off x="2032000" y="1219202"/>
          <a:ext cx="6680967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благоприятной психологической атмосферы для ребенка: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2000" y="1219202"/>
        <a:ext cx="3340483" cy="1219198"/>
      </dsp:txXfrm>
    </dsp:sp>
    <dsp:sp modelId="{88970F1E-7E65-461F-89C2-B62DF7CCC102}">
      <dsp:nvSpPr>
        <dsp:cNvPr id="0" name=""/>
        <dsp:cNvSpPr/>
      </dsp:nvSpPr>
      <dsp:spPr>
        <a:xfrm>
          <a:off x="1422400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64882-4909-4C96-A4DD-9F2EE0E236FF}">
      <dsp:nvSpPr>
        <dsp:cNvPr id="0" name=""/>
        <dsp:cNvSpPr/>
      </dsp:nvSpPr>
      <dsp:spPr>
        <a:xfrm>
          <a:off x="2032000" y="2438401"/>
          <a:ext cx="6680967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социально-коммуникативных компетенций ребенка: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2000" y="2438401"/>
        <a:ext cx="3340483" cy="1219198"/>
      </dsp:txXfrm>
    </dsp:sp>
    <dsp:sp modelId="{FC8AF7C3-DBD9-434E-B568-9CECF2C4A7D5}">
      <dsp:nvSpPr>
        <dsp:cNvPr id="0" name=""/>
        <dsp:cNvSpPr/>
      </dsp:nvSpPr>
      <dsp:spPr>
        <a:xfrm>
          <a:off x="5372483" y="0"/>
          <a:ext cx="3340483" cy="121920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подход к развитию ребенка, учет его индивидуальных особенностей.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образовательного процесса за счет синергии усилий педагогов и родителей.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2483" y="0"/>
        <a:ext cx="3340483" cy="1219202"/>
      </dsp:txXfrm>
    </dsp:sp>
    <dsp:sp modelId="{0FA75AD6-2BCD-48BF-BFB1-CFFA3768EAC6}">
      <dsp:nvSpPr>
        <dsp:cNvPr id="0" name=""/>
        <dsp:cNvSpPr/>
      </dsp:nvSpPr>
      <dsp:spPr>
        <a:xfrm>
          <a:off x="5372483" y="1219202"/>
          <a:ext cx="3340483" cy="121919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Уверенность ребенка в поддержке со стороны родителей и педагогов.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уровня стресса и тревожности у ребенка в процессе адаптации к ДОУ.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2483" y="1219202"/>
        <a:ext cx="3340483" cy="1219198"/>
      </dsp:txXfrm>
    </dsp:sp>
    <dsp:sp modelId="{6EE0962F-6C4E-4456-9C78-917CF7EB03F0}">
      <dsp:nvSpPr>
        <dsp:cNvPr id="0" name=""/>
        <dsp:cNvSpPr/>
      </dsp:nvSpPr>
      <dsp:spPr>
        <a:xfrm>
          <a:off x="5372483" y="2438401"/>
          <a:ext cx="3340483" cy="121919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связи ребенка с семьей за счет взаимодействия родителей с педагогами.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навыков общения, взаимодействия в группе, решения конфликтов.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толерантности,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эмпатии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уважения к другим людям.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2483" y="2438401"/>
        <a:ext cx="3340483" cy="1219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4F34D-816A-4AC2-AC86-AC33ACF1210B}">
      <dsp:nvSpPr>
        <dsp:cNvPr id="0" name=""/>
        <dsp:cNvSpPr/>
      </dsp:nvSpPr>
      <dsp:spPr>
        <a:xfrm>
          <a:off x="-224125" y="267329"/>
          <a:ext cx="5157571" cy="52277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41F2A-797D-40EB-B04B-A79EF1FE5DD0}">
      <dsp:nvSpPr>
        <dsp:cNvPr id="0" name=""/>
        <dsp:cNvSpPr/>
      </dsp:nvSpPr>
      <dsp:spPr>
        <a:xfrm>
          <a:off x="1656228" y="12"/>
          <a:ext cx="6984785" cy="5832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вовлеченности родителей в образовательный процесс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6228" y="12"/>
        <a:ext cx="3492392" cy="2770501"/>
      </dsp:txXfrm>
    </dsp:sp>
    <dsp:sp modelId="{626B99B4-D861-4ED4-AD3A-6A54DDAB5ECD}">
      <dsp:nvSpPr>
        <dsp:cNvPr id="0" name=""/>
        <dsp:cNvSpPr/>
      </dsp:nvSpPr>
      <dsp:spPr>
        <a:xfrm>
          <a:off x="1148166" y="2785629"/>
          <a:ext cx="2483195" cy="24831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98882-0DA9-41AB-9F6C-D221AEDFEAC6}">
      <dsp:nvSpPr>
        <dsp:cNvPr id="0" name=""/>
        <dsp:cNvSpPr/>
      </dsp:nvSpPr>
      <dsp:spPr>
        <a:xfrm>
          <a:off x="1584167" y="2786672"/>
          <a:ext cx="6995581" cy="24831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единого образовательного пространства: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4167" y="2786672"/>
        <a:ext cx="3497790" cy="2483195"/>
      </dsp:txXfrm>
    </dsp:sp>
    <dsp:sp modelId="{FC8AF7C3-DBD9-434E-B568-9CECF2C4A7D5}">
      <dsp:nvSpPr>
        <dsp:cNvPr id="0" name=""/>
        <dsp:cNvSpPr/>
      </dsp:nvSpPr>
      <dsp:spPr>
        <a:xfrm>
          <a:off x="5248478" y="188430"/>
          <a:ext cx="3337567" cy="248319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 становятся более активными участниками жизни ДОУ, интересуются развитием своего ребенка.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компетенции родителей в вопросах воспитания и образования детей.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более тесных связей между ДОУ и семьей, что положительно влияет на социальную среду ребенка.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8478" y="188430"/>
        <a:ext cx="3337567" cy="2483195"/>
      </dsp:txXfrm>
    </dsp:sp>
    <dsp:sp modelId="{0FA75AD6-2BCD-48BF-BFB1-CFFA3768EAC6}">
      <dsp:nvSpPr>
        <dsp:cNvPr id="0" name=""/>
        <dsp:cNvSpPr/>
      </dsp:nvSpPr>
      <dsp:spPr>
        <a:xfrm>
          <a:off x="4649914" y="2777112"/>
          <a:ext cx="3847023" cy="248319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благоприятных условий для гармоничного развития ребенка в семье и ДОУ.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Устранение противоречий в подходах к воспитанию и обучению, что позволяет избегать стрессовых ситуаций для ребенка.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образования за счет согласованных усилий всех участников образовательного процесса.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9914" y="2777112"/>
        <a:ext cx="3847023" cy="248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ou8_poch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360" y="2204864"/>
            <a:ext cx="847687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становочное заседание РМО по социально – коммуникативному развитию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дошкольного возраста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воркшопа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ДОУ И СЕМЬИ: ВМЕСТЕ К УСПЕХУ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5229200"/>
            <a:ext cx="31518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Морозова О.К.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 noGrp="1"/>
          </p:cNvSpPr>
          <p:nvPr>
            <p:ph type="ctrTitle"/>
          </p:nvPr>
        </p:nvSpPr>
        <p:spPr>
          <a:xfrm>
            <a:off x="395535" y="312331"/>
            <a:ext cx="826439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казенное дошкольное образовательное учреждение  Починковский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№8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ул.Советская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11, село Починки Починковский район Нижегородская область 607910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тел.(8-831-97) 5-21-92  эл. почта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dou8_poch@mail.ru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VETA\Desktop\учебный год 2023-2024\семейный клуб гармония\куар гармо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2305"/>
            <a:ext cx="2012454" cy="20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9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429000"/>
            <a:ext cx="8640959" cy="28803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Заключение (1 час):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Обсуждение результатов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воркшопа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Ответы на вопросы участников.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рекомендаций для дальнейшей работы по выстраиванию партнерства ДОУ и семьи.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Подведение итогов.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8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5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между ДОУ и семьей имеют огромное значение для гармоничного развития ребенка, так как создают благоприятные условия для его роста и социализации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партнерских отношений ДОУ и семьи для развития ребенка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6668263"/>
              </p:ext>
            </p:extLst>
          </p:nvPr>
        </p:nvGraphicFramePr>
        <p:xfrm>
          <a:off x="251520" y="2420888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65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8583512"/>
              </p:ext>
            </p:extLst>
          </p:nvPr>
        </p:nvGraphicFramePr>
        <p:xfrm>
          <a:off x="251520" y="548680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71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8568951" cy="190566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артнерские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ДОУ и семьи являются ключевым фактором успешного развития ребенка. Они обеспечивают создание благоприятных условий для его роста и социализации, повышая эффективность образовательного процесса и укрепляя связь между семьей и ДОУ.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37655"/>
            <a:ext cx="4087688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43" y="2924944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8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492896"/>
            <a:ext cx="7992887" cy="32738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– коммуникативные компетенции в контексте ФГОС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Егунова Н.И.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«Современные подходы к развитию социально – коммуникативных компетенций у детей дошкольного возраста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Татаровская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75467"/>
            <a:ext cx="8424935" cy="24817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"Мое видение партнерства":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 группах разрабатывают концепцию партнерства ДОУ и семьи, учитывая специфику своего учреждения и потребности родителей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2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76872"/>
            <a:ext cx="8064896" cy="40324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ситуации: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Изучите специфику вашего ДОУ: какие образовательные программы вы реализуете, какие у вас ресурсы, какие у вас традиции взаимодействия с родителями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Проведите анкетирование родителей: узнайте их ожидания от ДОУ, интересы, проблемы, с которыми они сталкиваются в воспитании детей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Изучите законодательство и нормативные документы: убедитесь, что ваша концепция соответствует требованиям Министерства образования и науки.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разработке концепции: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1840" y="908720"/>
            <a:ext cx="216024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5705" y="2492896"/>
            <a:ext cx="8424935" cy="3450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Формулировка целей и задач: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Определите главные цели партнерства: создание гармоничной атмосферы для развития ребенка, повышение качества образования, укрепление связи между ДОУ и семьей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конкретные задачи: как вы будете достигать целей (например, организовать сообщества родителей, ввести систему регулярных встреч, разработать совместные проекты).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33265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Шаги по разработке концепции: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908720"/>
            <a:ext cx="216024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4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8568951" cy="424847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Выбор форм и методов взаимодействия: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Используйте разнообразные формы взаимодействия: родительские собрания, консультации, открытые уроки, дни открытых дверей, совместные мероприятия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Применяйте современные методы и технологии: онлайн-платформы, видеоконференции, социальные сети, интерактивные игры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Учитывайте потребности и интересы родителей: предлагайте различные форматы взаимодействия, чтобы каждый родитель мог найти то, что ему подходит.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разработке концепции: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908720"/>
            <a:ext cx="216024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08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8640960" cy="41044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механизмов отслеживания результатов: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Введите систему мониторинга: отслеживайте уровень вовлеченности родителей в образовательный процесс, их удовлетворенность партнерством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Проводите опросы и анкетирования: узнайте мнение родителей о работе ДОУ и эффективности партнерских отношений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Анализируйте полученные данные: вносите коррективы в концепцию партнерства, чтобы сделать ее более эффективной.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разработке концепции: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908720"/>
            <a:ext cx="216024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0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96144"/>
            <a:ext cx="821487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РМО на 2024-2025 учебный год: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развитию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взаимоотношений ДОУ 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семьями воспитанников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 вопросе эффективности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социально-коммуникативных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детей дошкольного возраста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образовательного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объединяющего детский сад и семью.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147" y="3284984"/>
            <a:ext cx="8214872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Теоретические задачи: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современные научные подходы к пониманию социально-коммуникативных компетенций у дошкольников.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систематизировать основные принципы выстраивания партнерских отношений с семьями воспитанников.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ключевые факторы, влияющие на формирование социально-коммуникативных компетенций у детей в дошкольном возрасте.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описать различные методы и технологии развития социально-коммуникативных компетенций детей через сотрудничество с семьями.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47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496943" cy="3450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Документирование концепции: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Оформите концепцию в виде документа: четко сформулируйте цели, задачи, формы взаимодействия, механизмы отслеживания результатов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Разместите концепцию на сайте ДОУ или в специальном разделе для родителей: чтобы они могли ознакомиться с ней.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разработке концепции: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908720"/>
            <a:ext cx="216024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1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861048"/>
            <a:ext cx="8568951" cy="27363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Организация родительского университета: проведение цикла лекций и мастер-классов по воспитанию и развитию детей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Создание группы в социальных сетях для общения родителей и педагогов: обмен опытом, обсуждение проблем, публикация информационных материалов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Организация совместных проектов родителей и детей: театральные постановки, выставки творческих работ, благотворительные акции.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конкретных мероприятий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23528" y="1628800"/>
            <a:ext cx="8568951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Организация семейного клуба и проведение различных мероприятий в рамках клуба.</a:t>
            </a:r>
          </a:p>
          <a:p>
            <a:pPr marL="0" indent="0">
              <a:buFont typeface="Symbol" pitchFamily="18" charset="2"/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«Школы современного родителя»: проведение заседаний направленных на помощь в подготовке к школе.</a:t>
            </a:r>
          </a:p>
          <a:p>
            <a:pPr marL="0" indent="0">
              <a:buFont typeface="Symbol" pitchFamily="18" charset="2"/>
              <a:buNone/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Symbol" pitchFamily="18" charset="2"/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9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996952"/>
            <a:ext cx="7408333" cy="6095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выстраиванию партнерских отношений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Шалунова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0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80928"/>
            <a:ext cx="8496943" cy="3450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"Совместное решение проблемы": педагоги и родители совместно ищут решения конкретной проблемы, связанной с развитием ребенка.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поиска решений,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доверия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педагогами и родителями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8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1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с адаптацией к детскому саду: плач, отказ от игры, непослушание, страх перед новыми людьми и ситуациями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Проблемы с взаимодействием с другими детьми: конфликты, неумение делить игрушки, неспособность к командной работе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Недостаток речевых навыков: нечеткая речь, малый словарный запас, неумение строить фразы, трудности с выражением своих мыслей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Недостаток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неумение понимать чувства других, проявлять сочувствие, помогать в трудной ситуации.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25272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Социально-коммуникативные проблемы: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67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1" cy="42093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интереса к обучению: отсутствие желания заниматься, неусидчивость, неустойчивое внимание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Проблемы с восприятием информации: неумение слушать и понимать объяснения, трудности с запоминанием, недостаточные навыки мышления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Отставание в развитии: недостаточный уровень знаний и навыков, несоответствие возрастным нормативам.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Образовательные проблемы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05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1" cy="39212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тревожность: страхи, неуверенность в себе, страх перед ошибками, застенчивость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Агрессивное поведение: драки, укусы, крики, деструктивное поведение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Недостаток самостоятельности: неумение одеваться, есть, убирать за собой, зависимость от взрослых.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Психологические проблемы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80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675467"/>
            <a:ext cx="8064895" cy="34506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двигательной активности: гиподинамия, неразвитые двигательные навыки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Проблемы со здоровьем: частые болезни, нарушения зрения, слуха, речи.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Проблемы, связанные с физическим развитием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57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564904"/>
            <a:ext cx="8424935" cy="37772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Неблагоприятная атмосфера в семье: конфликты, негативное взаимодействие между родителями и ребенком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Отсутствие внимания и поддержки со стороны родителей: недостаточное время, проводимое с ребенком, отсутствие интереса к его развитию.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Проблемы в семье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10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5" cy="45365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хочет ходить в детский сад, плачет по утром, плохо ест, не играет с другими детьми".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идей для решения проблемы: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Создать "уголок прощания" в группе, где ребенок может попрощаться с родителями и получить успокаивающие предметы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Организовать "день открытых дверей" для родителей, чтобы они могли увидеть, как проходит день в ДОУ и успокоиться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Попросить родителей приносить в детский сад игрушки ребенка, чтобы он чувствовал себя более комфортно в новой среде.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проблемы для обсуждения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8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568952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Практические задачи: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практические рекомендации для педагогов и родителей по выстраиванию партнерских отношений и совместному развитию социально-коммуникативных компетенций у детей дошкольного возраста.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конкретные проекты, программы и мероприятия, направленные на реализацию современных подходов к развитию социально-коммуникативных компетенций детей в сотрудничестве с семьями.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информационные материалы для родителей по теме развития социально-коммуникативных компетенций у детей дошкольного возраста.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практические мероприятия (семинары, тренинги, мастер-классы) для педагогов и родителей, направленные на повышение их компетентности в области формирования социально-коммуникативных компетенций у детей.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Аналитические задачи: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эффективность применения современных подходов к развитию социально-коммуникативных компетенций детей через выстраивание партнерских взаимоотношений с семьями воспитанников.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факторы, способствующие и препятствующие эффективному взаимодействию детского сада и семьи в процессе развития социально-коммуникативных компетенций у детей.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пути улучшения взаимодействия между детским садом и семьей для более эффективного развития социально-коммуникативных компетенций у детей.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64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1" cy="43924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Проект "Семейный кружок"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Цель: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взаимодействия детей и родителей в игровой форме, развивая социальные навыки и эмоциональную связь.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Реализация: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занятия в ДОУ с участием педагога и родителей.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игр, творческих заданий, ролевых игр, чтобы учить детей сотрудничеству,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решению конфликтов.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"семейного портфолио" - коллекции творческих работ ребенка и родителя, чтобы закрепить положительный опыт взаимодействия.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Преимущества: Создает атмосферу доверительности и открытости между детьми, родителями и педагогами, формирует единые подходы к воспитанию.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программы и мероприятия для развития социально-коммуникативных компетенций детей в сотрудничестве с семьями: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66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04864"/>
            <a:ext cx="8496943" cy="44644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 родителей,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семейных традиций.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Реализация: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клубы с темами, направленными на развитие социально-эмоционального интеллекта (общение,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 конфликтов).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фестивали и праздники, чтобы укреплять связь между детьми и родителями, учить работать в команде.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"семейных традиций" - совместные ритуалы, игры, праздники, чтобы укрепить эмоциональную связь в семье.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Преимущества: Создает возможности для открытого общения между родителями, помогает им узнать друг друга лучше, делиться опытом и получать поддержку.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Программа "Счастливая семья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42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04864"/>
            <a:ext cx="8496943" cy="4248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образовательным процессом в ДОУ,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 доверия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педагогами и родителями.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Реализация: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Проведение открытых уроков, мастер-классов для родителей, демонстрирующие методы развития социально-коммуникативных компетенций.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Организация выставок творческих работ детей, чтобы продемонстрировать их достижения и творческий потенциал.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Предоставление возможности родителям пообщаться с педагогами, задать вопросы и получить консультации.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Преимущества: Создает атмосферу открытости и доверительности между ДОУ и семьей, помогает родителям лучше понять образовательный процесс и участвовать в нем.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Мероприятие "День открытых дверей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50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640959" cy="45365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чувства других людей, решать конфликты.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Реализация: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с обсуждением героев, их чувств и поступков.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сказок на тему дружбы, взаимопомощи, терпения.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ролевых игр по мотивам сказок, чтобы проиграть разные ситуации взаимодействия.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Преимущества: Делает обучение более интересным и занимательным для детей, помогает им усвоить моральные нормы и правила поведения.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Проект "Социальные сказки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87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7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1412776"/>
            <a:ext cx="871296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компетенций педагогов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социально-коммуникативных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инновационных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современных технологий по выстраиванию партнерских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семьи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60648"/>
            <a:ext cx="640871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установочного заседания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"ПАРТНЕРСТВО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И СЕМЬИ: ВМЕСТЕ К УСПЕХУ!"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92" y="2924944"/>
            <a:ext cx="3517598" cy="2668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557904" cy="26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4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923197"/>
            <a:ext cx="8712968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у педагогов: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методов и технологий для эффективного развития социально-коммуникативных компетенций у детей.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навыков по взаимодействию с родителями и налаживанию партнерских отношений.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 уверенности в своей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404664"/>
            <a:ext cx="41044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16632"/>
            <a:ext cx="842493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заседания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РМО по социально – коммуникативному развитию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дошкольного возраста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воркшопа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"ПАРТНЕРСТВО ДОУ И СЕМЬИ: ВМЕСТЕ К УСПЕХУ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40768"/>
            <a:ext cx="8496944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Вступительное слово руководителя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Презентация темы установочного заседания.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Доклад о важности партнерства ДОУ и семьи в развитии социально-коммуникативных компетенций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Практические мастер-классы по использованию новых методов и технологий в работе с детьми.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Обсуждение вопросов взаимодействия ДОУ и семьи.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Определение направлений дальнейшей работы по выстраиванию партнерских отношений.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Заключительное слово.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Обмен опытом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дискуссии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Интерактивные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командные упражнения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3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маркерная доска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Экран, ноутбук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Бумага, ручки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Карточки с заданиями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Презентация с ключевыми моментами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Наглядные материалы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воркшопа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Приветствие и знакомство: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Представление ведущих и участников.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Краткое описание целей и задач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воркшопа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Вводная лекция: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"Важность социально-коммуникативных компетенций в современном мире"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"Роль семьи и ДОУ в развитии социально-коммуникативных компетенций детей"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"Преимущества партнерства ДОУ и семьи"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Дискуссия: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Обмен опытом и ожиданиями участников.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Формирование общих целей для работы.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1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41764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социально-коммуникативных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Модуль 1: "Игровая терапия" (1 час):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Презентация современных игр, способствующих развитию социально-коммуникативных компетенций.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Демонстрация игры и описание методики ее проведения.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Практическая работа в группах: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Разработка сценария игры для детей.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Обсуждение особенностей проведения игры с учетом возрастных особенностей детей.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Модуль 2: "Проектный метод" (1 час):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Презентация проекта, направленного на развитие социально-коммуникативных компетенций у детей.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Обсуждение роли семьи в реализации проекта.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Практическая работа в группах: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Разработка плана проекта (с указанием целей, задач, этапов, ожидаемых результатов).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Создание коллажа, отражающего суть проекта.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4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8640959" cy="4248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Партнерство ДОУ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Модуль 1: "Открытый диалог" (1 час):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Обсуждение эффективных форм взаимодействия педагогов и родителей.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Презентация "Инструменты для выстраивания партнерских отношений".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Групповая работа: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Разработка "Кодекса сотрудничества" для ДОУ и семьи.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Составление списка совместных мероприятий, которые могут быть проведены.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Модуль 2: "Ресурсы для семьи" (1 час):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Презентация ресурсов, которые могут быть полезны родителям: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Список книг, статей, видеоматериалов по развитию социально-коммуникативных компетенций.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Сайты, сообщества, группы в социальных сетях, посвященные вопросам воспитания.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Информация о доступных программах поддержки семьи.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Обсуждение проблем, с которыми сталкиваются родители, и поиск решений.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Создание "Сборника полезных ресурсов" для родителей.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13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1222</TotalTime>
  <Words>2091</Words>
  <Application>Microsoft Office PowerPoint</Application>
  <PresentationFormat>Экран (4:3)</PresentationFormat>
  <Paragraphs>270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муниципальное казенное дошкольное образовательное учреждение  Починковский детский сад №8  ул.Советская д. 11, село Починки Починковский район Нижегородская область 607910 тел.(8-831-97) 5-21-92  эл. почта dou8_poch@mail.ru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партнерских отношений ДОУ и семьи для развития ребенка.</vt:lpstr>
      <vt:lpstr>Презентация PowerPoint</vt:lpstr>
      <vt:lpstr>Презентация PowerPoint</vt:lpstr>
      <vt:lpstr>Теоретическая часть:</vt:lpstr>
      <vt:lpstr>Практическая часть:</vt:lpstr>
      <vt:lpstr>Шаги по разработке концепции: </vt:lpstr>
      <vt:lpstr>Презентация PowerPoint</vt:lpstr>
      <vt:lpstr>Шаги по разработке концепции: </vt:lpstr>
      <vt:lpstr>Шаги по разработке концепции: </vt:lpstr>
      <vt:lpstr>Шаги по разработке концепции: </vt:lpstr>
      <vt:lpstr>Примеры конкретных мероприятий:</vt:lpstr>
      <vt:lpstr>Опыт работы</vt:lpstr>
      <vt:lpstr>Презентация PowerPoint</vt:lpstr>
      <vt:lpstr>1. Социально-коммуникативные проблемы:</vt:lpstr>
      <vt:lpstr>2. Образовательные проблемы:</vt:lpstr>
      <vt:lpstr>3. Психологические проблемы:</vt:lpstr>
      <vt:lpstr>4. Проблемы, связанные с физическим развитием:</vt:lpstr>
      <vt:lpstr>5. Проблемы в семье:</vt:lpstr>
      <vt:lpstr>Пример проблемы для обсуждения:</vt:lpstr>
      <vt:lpstr>Проекты, программы и мероприятия для развития социально-коммуникативных компетенций детей в сотрудничестве с семьями:</vt:lpstr>
      <vt:lpstr>2. Программа "Счастливая семья"</vt:lpstr>
      <vt:lpstr>3. Мероприятие "День открытых дверей"</vt:lpstr>
      <vt:lpstr>4. Проект "Социальные сказки"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SVETA</cp:lastModifiedBy>
  <cp:revision>30</cp:revision>
  <cp:lastPrinted>2024-10-02T08:20:08Z</cp:lastPrinted>
  <dcterms:created xsi:type="dcterms:W3CDTF">2024-10-01T11:35:34Z</dcterms:created>
  <dcterms:modified xsi:type="dcterms:W3CDTF">2025-01-28T10:44:26Z</dcterms:modified>
</cp:coreProperties>
</file>