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4" r:id="rId1"/>
  </p:sldMasterIdLst>
  <p:sldIdLst>
    <p:sldId id="282" r:id="rId2"/>
    <p:sldId id="261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86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66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3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2172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91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977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63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03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4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39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68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9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41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36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4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1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46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95D36D4-C997-4509-849F-AA20BF8B8259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50C74-66A2-438B-AECF-49E91B6A8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542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30620" y="291700"/>
            <a:ext cx="10010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МУНИЦИПАЛЬНОЕ БЮДЖЕТНОЕ ДОШКОЛЬНОЕ ОБРАЗОВАТЕЛЬНОЕ УЧРЕЖДЕНИЕ УЖОВСКИЙ ДЕТСКИЙ САД</a:t>
            </a:r>
            <a:endParaRPr lang="ru-RU" altLang="ru-RU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en-US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79818" y="910851"/>
            <a:ext cx="6234546" cy="57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algn="ctr">
              <a:lnSpc>
                <a:spcPct val="107000"/>
              </a:lnSpc>
              <a:spcBef>
                <a:spcPts val="750"/>
              </a:spcBef>
              <a:spcAft>
                <a:spcPts val="2250"/>
              </a:spcAft>
            </a:pPr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Современные </a:t>
            </a:r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подходы к развитию социально-коммуникативных компетенций у детей дошкольного возраста</a:t>
            </a:r>
            <a:endParaRPr lang="ru-RU" sz="3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Выполнила воспитатель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Татаровская</a:t>
            </a:r>
            <a:r>
              <a:rPr lang="ru-RU" altLang="ru-RU" sz="20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Ирина Михайловна</a:t>
            </a:r>
            <a:endParaRPr lang="ru-RU" altLang="ru-RU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en-US" sz="2000" b="1" i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en-US" sz="2000" b="1" i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ru-RU" altLang="ru-RU" sz="4000" b="1" dirty="0" smtClean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п.Ужовка</a:t>
            </a:r>
            <a:r>
              <a:rPr lang="ru-RU" altLang="ru-RU" sz="1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</a:t>
            </a:r>
            <a:r>
              <a:rPr lang="ru-RU" altLang="ru-RU" sz="1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2024г. </a:t>
            </a:r>
            <a:endParaRPr lang="ru-RU" altLang="ru-RU" sz="18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0" y="1444443"/>
            <a:ext cx="4388666" cy="463341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579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4717" y="1637730"/>
            <a:ext cx="8256895" cy="129653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социально-коммуникативных компетенций - это длительный процесс, требующий последовательности и системности.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61815" y="150125"/>
            <a:ext cx="4408227" cy="1119116"/>
          </a:xfrm>
          <a:prstGeom prst="ellips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Важно помнить: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4717" y="3302758"/>
            <a:ext cx="8256896" cy="135112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Необходимо учитывать индивидуальные особенности ребенка и создавать благоприятную атмосферу для его развития.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4718" y="5227093"/>
            <a:ext cx="9853684" cy="1337480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Важно не только обучать ребенка новым навыкам, но и воспитывать в нем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эмпатию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доброжелательность, уважение к другим людям.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397" y="1405719"/>
            <a:ext cx="2947916" cy="358936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7820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323832" y="122830"/>
            <a:ext cx="8024883" cy="1405719"/>
          </a:xfrm>
          <a:prstGeom prst="ellipse">
            <a:avLst/>
          </a:prstGeom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Примеры современных программ и методик:</a:t>
            </a:r>
            <a:endParaRPr lang="ru-R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4967" y="1937982"/>
            <a:ext cx="7710985" cy="375313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Программа "Развитие социально-коммуникативных компетенций дошкольников" (Е.В. Панько, Н.М. Малышева)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Методика "Социально-эмоциональное развитие дошкольника" (Л.В. Симонова, И.С. Симонова)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Проект "Мир общения" (Л.А.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Венгер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А.Г.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Газман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0838" y="2362768"/>
            <a:ext cx="5009384" cy="290356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457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18615" y="191068"/>
            <a:ext cx="5650173" cy="62233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подходы к развитию социально-коммуникативных компетенций у детей дошкольного возраста обеспечивают комплексный подход к развитию личности ребенка, формируя у него необходимые навыки для успешной социализации в будущем.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современном мире, где взаимодействие становится ключевым фактором успеха, развитие социально-коммуникативных компетенций у детей дошкольного возраста имеет решающее значение.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775" y="1924336"/>
            <a:ext cx="5709141" cy="391690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8506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132" y="641445"/>
            <a:ext cx="3544886" cy="1961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Игровой подход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96693" y="544957"/>
            <a:ext cx="6767428" cy="2057878"/>
          </a:xfrm>
          <a:prstGeom prst="rect">
            <a:avLst/>
          </a:prstGeom>
          <a:solidFill>
            <a:schemeClr val="tx2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Дидактические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lang="ru-RU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: используют игровой материал (куклы, фигурки, карточки) для обучения правилам поведения, этикету, умению взаимодействовать в группе.</a:t>
            </a:r>
            <a:endParaRPr lang="ru-RU" sz="2400" b="1" dirty="0">
              <a:solidFill>
                <a:schemeClr val="bg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823855" y="1392072"/>
            <a:ext cx="870204" cy="627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06" y="2866984"/>
            <a:ext cx="4010511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8132" y="3079767"/>
            <a:ext cx="3889612" cy="291720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37" y="3248167"/>
            <a:ext cx="3070749" cy="3212834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850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7292" y="70241"/>
            <a:ext cx="9296400" cy="1366528"/>
          </a:xfrm>
          <a:prstGeom prst="rect">
            <a:avLst/>
          </a:prstGeom>
          <a:solidFill>
            <a:schemeClr val="tx2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Ролевые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lang="ru-RU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: помогают детям проигрывать различные социальные роли, развивая </a:t>
            </a:r>
            <a:r>
              <a:rPr lang="ru-RU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эмпатию</a:t>
            </a:r>
            <a:r>
              <a:rPr lang="ru-RU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, понимание эмоций других, умение решать конфликтные ситуации.</a:t>
            </a:r>
            <a:endParaRPr lang="ru-RU" sz="2400" b="1" dirty="0">
              <a:solidFill>
                <a:schemeClr val="bg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8" y="1879147"/>
            <a:ext cx="2768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8" y="4368573"/>
            <a:ext cx="3364323" cy="23985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4229" y="2893428"/>
            <a:ext cx="4381262" cy="24644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29" y="1879147"/>
            <a:ext cx="2694783" cy="28452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79" y="2238232"/>
            <a:ext cx="2749531" cy="41898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2737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056" y="249382"/>
            <a:ext cx="9767454" cy="1366528"/>
          </a:xfrm>
          <a:prstGeom prst="rect">
            <a:avLst/>
          </a:prstGeom>
          <a:solidFill>
            <a:schemeClr val="tx2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Театрализованная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деятельность</a:t>
            </a:r>
            <a:r>
              <a:rPr lang="ru-RU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: позволяет детям выражать свои эмоции через образы, развивает творческие способности, коммуникативные навыки, учит работать в команде.</a:t>
            </a:r>
            <a:endParaRPr lang="ru-RU" sz="2400" b="1" dirty="0">
              <a:solidFill>
                <a:schemeClr val="bg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2" y="2199162"/>
            <a:ext cx="3691511" cy="26035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23" y="1907536"/>
            <a:ext cx="4249003" cy="318675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82" y="2209191"/>
            <a:ext cx="3536361" cy="427898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2277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0050" y="109183"/>
            <a:ext cx="3598619" cy="1692322"/>
          </a:xfrm>
          <a:prstGeom prst="ellips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Проектный         подход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2800" b="1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49421" y="346365"/>
            <a:ext cx="7233313" cy="1823629"/>
          </a:xfrm>
          <a:prstGeom prst="rect">
            <a:avLst/>
          </a:prstGeom>
          <a:solidFill>
            <a:schemeClr val="tx2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Совместные проекты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участвуют в решении общей задачи, развивают навыки сотрудничества, планирования, распределения обязанностей, презентации результатов.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6" y="1957172"/>
            <a:ext cx="3976048" cy="29820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5" y="2831270"/>
            <a:ext cx="2850676" cy="38009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92" y="2592434"/>
            <a:ext cx="4686300" cy="32289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Стрелка вправо 14"/>
          <p:cNvSpPr/>
          <p:nvPr/>
        </p:nvSpPr>
        <p:spPr>
          <a:xfrm>
            <a:off x="3962400" y="746251"/>
            <a:ext cx="67329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09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420" y="145008"/>
            <a:ext cx="9648967" cy="1506371"/>
          </a:xfrm>
          <a:prstGeom prst="rect">
            <a:avLst/>
          </a:prstGeom>
          <a:solidFill>
            <a:schemeClr val="tx2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позволяет детям задавать вопросы, искать ответы, делать выводы, развивая критическое мышление, любознательность, навыки взаимодействия.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5976" y="2452106"/>
            <a:ext cx="3484540" cy="21837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2254282"/>
            <a:ext cx="2019870" cy="40032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5" y="1801695"/>
            <a:ext cx="3576014" cy="268201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90" y="4162702"/>
            <a:ext cx="3423314" cy="256748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48" y="2784143"/>
            <a:ext cx="2910857" cy="34733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0127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45909" y="163773"/>
            <a:ext cx="4217159" cy="169232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Интерактивные методы: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99546" y="709685"/>
            <a:ext cx="7001302" cy="1733264"/>
          </a:xfrm>
          <a:prstGeom prst="rect">
            <a:avLst/>
          </a:prstGeom>
          <a:solidFill>
            <a:schemeClr val="tx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Дискуссии: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учат детей выражать свою точку зрения, аргументировать ее, уважать мнение других, развивают навыки активного слушания.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9547" y="2797791"/>
            <a:ext cx="7001302" cy="1487606"/>
          </a:xfrm>
          <a:prstGeom prst="rect">
            <a:avLst/>
          </a:prstGeom>
          <a:solidFill>
            <a:schemeClr val="tx2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Дебаты: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развивают умение отстаивать свою позицию, находить компромисс, аргументировать свою точку зрения.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9546" y="4640239"/>
            <a:ext cx="7001302" cy="1760561"/>
          </a:xfrm>
          <a:prstGeom prst="rect">
            <a:avLst/>
          </a:prstGeom>
          <a:solidFill>
            <a:schemeClr val="tx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Тренинги: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помогают детям освоить практические навыки коммуникации, преодоления трудностей в общении, решения конфликтных ситуаций.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4" y="2424374"/>
            <a:ext cx="2982320" cy="397642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11" name="Прямая со стрелкой 10"/>
          <p:cNvCxnSpPr>
            <a:stCxn id="2" idx="5"/>
          </p:cNvCxnSpPr>
          <p:nvPr/>
        </p:nvCxnSpPr>
        <p:spPr>
          <a:xfrm>
            <a:off x="4145479" y="1608261"/>
            <a:ext cx="904193" cy="882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03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879678" y="272956"/>
            <a:ext cx="6741994" cy="113276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Психолого-педагогическая поддержка: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6275" y="1678674"/>
            <a:ext cx="6469038" cy="2006221"/>
          </a:xfrm>
          <a:prstGeom prst="rect">
            <a:avLst/>
          </a:prstGeom>
          <a:solidFill>
            <a:schemeClr val="tx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Индивидуальные консультации: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помогают родителям и педагогам решать проблемы, связанные с коммуникативным развитием ребенка.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6275" y="3957850"/>
            <a:ext cx="6469038" cy="2647665"/>
          </a:xfrm>
          <a:prstGeom prst="rect">
            <a:avLst/>
          </a:prstGeom>
          <a:solidFill>
            <a:schemeClr val="tx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Групповые занятия: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проводятся с детьми, испытывающими трудности в общении, помогают им освоить необходимые навыки, увереннее чувствовать себя в социальном окружении.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1054775"/>
            <a:ext cx="2306472" cy="29030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79" y="3057100"/>
            <a:ext cx="2620370" cy="35484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1925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425588" y="245660"/>
            <a:ext cx="5923128" cy="1187355"/>
          </a:xfrm>
          <a:prstGeom prst="ellipse">
            <a:avLst/>
          </a:prstGeom>
          <a:solidFill>
            <a:srgbClr val="92D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Использование современных технологий: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3069" y="1596788"/>
            <a:ext cx="6987653" cy="1419367"/>
          </a:xfrm>
          <a:prstGeom prst="rect">
            <a:avLst/>
          </a:prstGeom>
          <a:solidFill>
            <a:schemeClr val="tx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Онлайн-платформы: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предоставляют доступ к играм, видеоматериалам, информации, позволяющей развивать коммуникативные навыки.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3069" y="3493827"/>
            <a:ext cx="6987653" cy="1528549"/>
          </a:xfrm>
          <a:prstGeom prst="rect">
            <a:avLst/>
          </a:prstGeom>
          <a:solidFill>
            <a:schemeClr val="tx2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Мобильные приложения: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помогают детям играть, учиться общаться с другими детьми, развивать социальные навыки.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5" y="109182"/>
            <a:ext cx="2702256" cy="32411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356" y="3493826"/>
            <a:ext cx="4483291" cy="312874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51482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2033</TotalTime>
  <Words>466</Words>
  <Application>Microsoft Office PowerPoint</Application>
  <PresentationFormat>Широкоэкранный</PresentationFormat>
  <Paragraphs>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Monotype Corsiva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Татаровская</dc:creator>
  <cp:lastModifiedBy>1</cp:lastModifiedBy>
  <cp:revision>141</cp:revision>
  <dcterms:created xsi:type="dcterms:W3CDTF">2017-02-06T12:22:20Z</dcterms:created>
  <dcterms:modified xsi:type="dcterms:W3CDTF">2024-10-03T04:09:15Z</dcterms:modified>
</cp:coreProperties>
</file>