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7" r:id="rId19"/>
    <p:sldId id="278" r:id="rId20"/>
    <p:sldId id="272" r:id="rId21"/>
    <p:sldId id="273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F3ECB-5BAE-44B5-84CB-A7395995097F}" type="doc">
      <dgm:prSet loTypeId="urn:microsoft.com/office/officeart/2005/8/layout/bProcess4" loCatId="process" qsTypeId="urn:microsoft.com/office/officeart/2005/8/quickstyle/simple1#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3734EB-EF65-45DD-BA5A-872BAAA0458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ABD810-64E0-40FA-9D3D-9185CE731379}" type="parTrans" cxnId="{414E26AE-E6F6-4C8C-A573-0AE195154351}">
      <dgm:prSet/>
      <dgm:spPr/>
      <dgm:t>
        <a:bodyPr/>
        <a:lstStyle/>
        <a:p>
          <a:endParaRPr lang="ru-RU"/>
        </a:p>
      </dgm:t>
    </dgm:pt>
    <dgm:pt modelId="{4D5F5ED9-E03F-448C-85C6-5E55B8F384F8}" type="sibTrans" cxnId="{414E26AE-E6F6-4C8C-A573-0AE195154351}">
      <dgm:prSet/>
      <dgm:spPr/>
      <dgm:t>
        <a:bodyPr/>
        <a:lstStyle/>
        <a:p>
          <a:endParaRPr lang="ru-RU"/>
        </a:p>
      </dgm:t>
    </dgm:pt>
    <dgm:pt modelId="{4A070A85-BB1A-47DD-815D-7ADA7C1C1B0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Посещение семей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A0E564-BCDB-49B2-A811-FA4E264E2DF0}" type="parTrans" cxnId="{EA627882-05C6-450E-ADEB-F29665CDB212}">
      <dgm:prSet/>
      <dgm:spPr/>
      <dgm:t>
        <a:bodyPr/>
        <a:lstStyle/>
        <a:p>
          <a:endParaRPr lang="ru-RU"/>
        </a:p>
      </dgm:t>
    </dgm:pt>
    <dgm:pt modelId="{54A2C7CD-1669-41BF-B8A9-7381EB15C988}" type="sibTrans" cxnId="{EA627882-05C6-450E-ADEB-F29665CDB212}">
      <dgm:prSet/>
      <dgm:spPr/>
      <dgm:t>
        <a:bodyPr/>
        <a:lstStyle/>
        <a:p>
          <a:endParaRPr lang="ru-RU"/>
        </a:p>
      </dgm:t>
    </dgm:pt>
    <dgm:pt modelId="{62E2E6C1-0F0D-452E-9A35-2026E137493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Дни открытых дверей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37E9F5-AC4D-4D56-B213-4DEE1D301859}" type="parTrans" cxnId="{F6688DAB-9EBD-43AF-9E76-E5237821FF62}">
      <dgm:prSet/>
      <dgm:spPr/>
      <dgm:t>
        <a:bodyPr/>
        <a:lstStyle/>
        <a:p>
          <a:endParaRPr lang="ru-RU"/>
        </a:p>
      </dgm:t>
    </dgm:pt>
    <dgm:pt modelId="{7C5788DB-4E1F-4896-8411-9FC215C8DADA}" type="sibTrans" cxnId="{F6688DAB-9EBD-43AF-9E76-E5237821FF62}">
      <dgm:prSet/>
      <dgm:spPr/>
      <dgm:t>
        <a:bodyPr/>
        <a:lstStyle/>
        <a:p>
          <a:endParaRPr lang="ru-RU"/>
        </a:p>
      </dgm:t>
    </dgm:pt>
    <dgm:pt modelId="{27089373-F9A2-41A3-AF36-72F69EA80A1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Выставки совместных работ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5481F8-7CED-4061-BEC3-FAF82F89D474}" type="parTrans" cxnId="{E1064F91-0F03-448B-B729-255C1CBB3242}">
      <dgm:prSet/>
      <dgm:spPr/>
      <dgm:t>
        <a:bodyPr/>
        <a:lstStyle/>
        <a:p>
          <a:endParaRPr lang="ru-RU"/>
        </a:p>
      </dgm:t>
    </dgm:pt>
    <dgm:pt modelId="{59CDD0EB-1E0D-48BA-90C7-513162A80ECB}" type="sibTrans" cxnId="{E1064F91-0F03-448B-B729-255C1CBB3242}">
      <dgm:prSet/>
      <dgm:spPr/>
      <dgm:t>
        <a:bodyPr/>
        <a:lstStyle/>
        <a:p>
          <a:endParaRPr lang="ru-RU"/>
        </a:p>
      </dgm:t>
    </dgm:pt>
    <dgm:pt modelId="{A512208C-4A15-4F0E-BE01-A40AF9CAA5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E86038-A361-4937-8AA0-8B9EFB060430}" type="parTrans" cxnId="{7C59B5B2-AB88-4D16-9EE9-FB5745CFE9B4}">
      <dgm:prSet/>
      <dgm:spPr/>
      <dgm:t>
        <a:bodyPr/>
        <a:lstStyle/>
        <a:p>
          <a:endParaRPr lang="ru-RU"/>
        </a:p>
      </dgm:t>
    </dgm:pt>
    <dgm:pt modelId="{B6DD9653-3B9A-4E3F-A914-E09F5E5D6E1E}" type="sibTrans" cxnId="{7C59B5B2-AB88-4D16-9EE9-FB5745CFE9B4}">
      <dgm:prSet/>
      <dgm:spPr/>
      <dgm:t>
        <a:bodyPr/>
        <a:lstStyle/>
        <a:p>
          <a:endParaRPr lang="ru-RU"/>
        </a:p>
      </dgm:t>
    </dgm:pt>
    <dgm:pt modelId="{4117393C-6F1B-4159-AC0E-BC80D7000D3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Родительские собрания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9C00CE-CDB9-4367-AC23-B273B3521658}" type="parTrans" cxnId="{188289D3-DAD8-4434-BAEC-FBA329ED3E5A}">
      <dgm:prSet/>
      <dgm:spPr/>
      <dgm:t>
        <a:bodyPr/>
        <a:lstStyle/>
        <a:p>
          <a:endParaRPr lang="ru-RU"/>
        </a:p>
      </dgm:t>
    </dgm:pt>
    <dgm:pt modelId="{F2E672FA-C096-4335-AF16-8EFEC39E3343}" type="sibTrans" cxnId="{188289D3-DAD8-4434-BAEC-FBA329ED3E5A}">
      <dgm:prSet/>
      <dgm:spPr/>
      <dgm:t>
        <a:bodyPr/>
        <a:lstStyle/>
        <a:p>
          <a:endParaRPr lang="ru-RU"/>
        </a:p>
      </dgm:t>
    </dgm:pt>
    <dgm:pt modelId="{43F9FACB-5813-4A21-B00E-9712F979430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Совместные праздники и развлечения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E78276-853F-408B-A5BB-7A49A014212B}" type="parTrans" cxnId="{1F1D6D26-0F12-4B96-BAEB-3E3EDEBFB993}">
      <dgm:prSet/>
      <dgm:spPr/>
      <dgm:t>
        <a:bodyPr/>
        <a:lstStyle/>
        <a:p>
          <a:endParaRPr lang="ru-RU"/>
        </a:p>
      </dgm:t>
    </dgm:pt>
    <dgm:pt modelId="{B2648A0A-9BB6-4626-A214-231473B04F52}" type="sibTrans" cxnId="{1F1D6D26-0F12-4B96-BAEB-3E3EDEBFB993}">
      <dgm:prSet/>
      <dgm:spPr/>
      <dgm:t>
        <a:bodyPr/>
        <a:lstStyle/>
        <a:p>
          <a:endParaRPr lang="ru-RU"/>
        </a:p>
      </dgm:t>
    </dgm:pt>
    <dgm:pt modelId="{8C5EEFD1-0D5B-40DF-8A5B-B5AC39C3792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 с родительским комитетом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341AE9-7918-4829-B2D0-9356BBBCA3D7}" type="parTrans" cxnId="{52E63FD0-6EFA-4F34-85BD-21C7BBB66403}">
      <dgm:prSet/>
      <dgm:spPr/>
      <dgm:t>
        <a:bodyPr/>
        <a:lstStyle/>
        <a:p>
          <a:endParaRPr lang="ru-RU"/>
        </a:p>
      </dgm:t>
    </dgm:pt>
    <dgm:pt modelId="{B368BF10-7CD7-45F3-BE14-A1F792A1292A}" type="sibTrans" cxnId="{52E63FD0-6EFA-4F34-85BD-21C7BBB66403}">
      <dgm:prSet/>
      <dgm:spPr/>
      <dgm:t>
        <a:bodyPr/>
        <a:lstStyle/>
        <a:p>
          <a:endParaRPr lang="ru-RU"/>
        </a:p>
      </dgm:t>
    </dgm:pt>
    <dgm:pt modelId="{F772614D-9B75-428B-95EC-01E9DDF62AE2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оформление папок-передвижек и стендов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971B85-958D-4C05-AFF2-24E6D0C9E200}" type="parTrans" cxnId="{189723D8-99E6-40A4-B00B-5315F91C5CB6}">
      <dgm:prSet/>
      <dgm:spPr/>
      <dgm:t>
        <a:bodyPr/>
        <a:lstStyle/>
        <a:p>
          <a:endParaRPr lang="ru-RU"/>
        </a:p>
      </dgm:t>
    </dgm:pt>
    <dgm:pt modelId="{57ABCCAC-B94B-4B20-801F-B885672229A9}" type="sibTrans" cxnId="{189723D8-99E6-40A4-B00B-5315F91C5CB6}">
      <dgm:prSet/>
      <dgm:spPr/>
      <dgm:t>
        <a:bodyPr/>
        <a:lstStyle/>
        <a:p>
          <a:endParaRPr lang="ru-RU"/>
        </a:p>
      </dgm:t>
    </dgm:pt>
    <dgm:pt modelId="{48995232-9746-43DF-B75C-359AADF3B600}" type="pres">
      <dgm:prSet presAssocID="{532F3ECB-5BAE-44B5-84CB-A7395995097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48E64F1-45B5-407A-A52C-C7A129425883}" type="pres">
      <dgm:prSet presAssocID="{E93734EB-EF65-45DD-BA5A-872BAAA0458F}" presName="compNode" presStyleCnt="0"/>
      <dgm:spPr/>
      <dgm:t>
        <a:bodyPr/>
        <a:lstStyle/>
        <a:p>
          <a:endParaRPr lang="ru-RU"/>
        </a:p>
      </dgm:t>
    </dgm:pt>
    <dgm:pt modelId="{71584FB0-C37E-4434-9DE7-5CF7DA54B4BE}" type="pres">
      <dgm:prSet presAssocID="{E93734EB-EF65-45DD-BA5A-872BAAA0458F}" presName="dummyConnPt" presStyleCnt="0"/>
      <dgm:spPr/>
      <dgm:t>
        <a:bodyPr/>
        <a:lstStyle/>
        <a:p>
          <a:endParaRPr lang="ru-RU"/>
        </a:p>
      </dgm:t>
    </dgm:pt>
    <dgm:pt modelId="{3CBBCEF7-F3EB-4945-A3C6-FB5F1F751B2F}" type="pres">
      <dgm:prSet presAssocID="{E93734EB-EF65-45DD-BA5A-872BAAA0458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8A243-9D1C-45D0-9D00-8DC176CB2466}" type="pres">
      <dgm:prSet presAssocID="{4D5F5ED9-E03F-448C-85C6-5E55B8F384F8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E76B4911-10BE-4F48-9040-66D4E90CF088}" type="pres">
      <dgm:prSet presAssocID="{4A070A85-BB1A-47DD-815D-7ADA7C1C1B0C}" presName="compNode" presStyleCnt="0"/>
      <dgm:spPr/>
      <dgm:t>
        <a:bodyPr/>
        <a:lstStyle/>
        <a:p>
          <a:endParaRPr lang="ru-RU"/>
        </a:p>
      </dgm:t>
    </dgm:pt>
    <dgm:pt modelId="{BEB6F4D1-3B26-4559-B653-3D61F866C32B}" type="pres">
      <dgm:prSet presAssocID="{4A070A85-BB1A-47DD-815D-7ADA7C1C1B0C}" presName="dummyConnPt" presStyleCnt="0"/>
      <dgm:spPr/>
      <dgm:t>
        <a:bodyPr/>
        <a:lstStyle/>
        <a:p>
          <a:endParaRPr lang="ru-RU"/>
        </a:p>
      </dgm:t>
    </dgm:pt>
    <dgm:pt modelId="{5B2284B1-AC03-4054-A5E2-9020C5717522}" type="pres">
      <dgm:prSet presAssocID="{4A070A85-BB1A-47DD-815D-7ADA7C1C1B0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84F07-A673-4823-85AA-65437A285241}" type="pres">
      <dgm:prSet presAssocID="{54A2C7CD-1669-41BF-B8A9-7381EB15C988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EE349FC0-D00A-4A9B-A82A-E6A3D031888E}" type="pres">
      <dgm:prSet presAssocID="{F772614D-9B75-428B-95EC-01E9DDF62AE2}" presName="compNode" presStyleCnt="0"/>
      <dgm:spPr/>
      <dgm:t>
        <a:bodyPr/>
        <a:lstStyle/>
        <a:p>
          <a:endParaRPr lang="ru-RU"/>
        </a:p>
      </dgm:t>
    </dgm:pt>
    <dgm:pt modelId="{EE850C00-C338-48CF-AF3E-BEE8057C6830}" type="pres">
      <dgm:prSet presAssocID="{F772614D-9B75-428B-95EC-01E9DDF62AE2}" presName="dummyConnPt" presStyleCnt="0"/>
      <dgm:spPr/>
      <dgm:t>
        <a:bodyPr/>
        <a:lstStyle/>
        <a:p>
          <a:endParaRPr lang="ru-RU"/>
        </a:p>
      </dgm:t>
    </dgm:pt>
    <dgm:pt modelId="{972F8CF0-D91E-47D8-B8EA-226BE3516EC5}" type="pres">
      <dgm:prSet presAssocID="{F772614D-9B75-428B-95EC-01E9DDF62AE2}" presName="node" presStyleLbl="node1" presStyleIdx="2" presStyleCnt="9" custScaleX="144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E5AFB-3B5F-420B-B281-122AC13F87BF}" type="pres">
      <dgm:prSet presAssocID="{57ABCCAC-B94B-4B20-801F-B885672229A9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AF3C4372-C476-47BB-98CE-EB8D74552202}" type="pres">
      <dgm:prSet presAssocID="{62E2E6C1-0F0D-452E-9A35-2026E1374935}" presName="compNode" presStyleCnt="0"/>
      <dgm:spPr/>
      <dgm:t>
        <a:bodyPr/>
        <a:lstStyle/>
        <a:p>
          <a:endParaRPr lang="ru-RU"/>
        </a:p>
      </dgm:t>
    </dgm:pt>
    <dgm:pt modelId="{946C374C-9EF2-42B0-85CF-8FFC39D56CF2}" type="pres">
      <dgm:prSet presAssocID="{62E2E6C1-0F0D-452E-9A35-2026E1374935}" presName="dummyConnPt" presStyleCnt="0"/>
      <dgm:spPr/>
      <dgm:t>
        <a:bodyPr/>
        <a:lstStyle/>
        <a:p>
          <a:endParaRPr lang="ru-RU"/>
        </a:p>
      </dgm:t>
    </dgm:pt>
    <dgm:pt modelId="{028D1D48-77F5-4C7E-8A2C-F00912C6630C}" type="pres">
      <dgm:prSet presAssocID="{62E2E6C1-0F0D-452E-9A35-2026E1374935}" presName="node" presStyleLbl="node1" presStyleIdx="3" presStyleCnt="9" custScaleX="162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71A1C-C290-41E4-8D56-ED9B2EE3BE96}" type="pres">
      <dgm:prSet presAssocID="{7C5788DB-4E1F-4896-8411-9FC215C8DADA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66B5D415-6F2B-482A-A113-0C0C771F229E}" type="pres">
      <dgm:prSet presAssocID="{27089373-F9A2-41A3-AF36-72F69EA80A1D}" presName="compNode" presStyleCnt="0"/>
      <dgm:spPr/>
      <dgm:t>
        <a:bodyPr/>
        <a:lstStyle/>
        <a:p>
          <a:endParaRPr lang="ru-RU"/>
        </a:p>
      </dgm:t>
    </dgm:pt>
    <dgm:pt modelId="{F5CA820B-F8E7-4961-96DD-54D84FB0D7B8}" type="pres">
      <dgm:prSet presAssocID="{27089373-F9A2-41A3-AF36-72F69EA80A1D}" presName="dummyConnPt" presStyleCnt="0"/>
      <dgm:spPr/>
      <dgm:t>
        <a:bodyPr/>
        <a:lstStyle/>
        <a:p>
          <a:endParaRPr lang="ru-RU"/>
        </a:p>
      </dgm:t>
    </dgm:pt>
    <dgm:pt modelId="{E25868ED-9765-4EBC-A60A-AE660272817F}" type="pres">
      <dgm:prSet presAssocID="{27089373-F9A2-41A3-AF36-72F69EA80A1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2B1FB-6E0F-4C61-8A42-D13DAA219521}" type="pres">
      <dgm:prSet presAssocID="{59CDD0EB-1E0D-48BA-90C7-513162A80ECB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3DD58107-6BBA-4A11-8653-23E1A9614314}" type="pres">
      <dgm:prSet presAssocID="{A512208C-4A15-4F0E-BE01-A40AF9CAA52F}" presName="compNode" presStyleCnt="0"/>
      <dgm:spPr/>
      <dgm:t>
        <a:bodyPr/>
        <a:lstStyle/>
        <a:p>
          <a:endParaRPr lang="ru-RU"/>
        </a:p>
      </dgm:t>
    </dgm:pt>
    <dgm:pt modelId="{33B20AFA-39F2-4114-800B-9AE3ECAABF3B}" type="pres">
      <dgm:prSet presAssocID="{A512208C-4A15-4F0E-BE01-A40AF9CAA52F}" presName="dummyConnPt" presStyleCnt="0"/>
      <dgm:spPr/>
      <dgm:t>
        <a:bodyPr/>
        <a:lstStyle/>
        <a:p>
          <a:endParaRPr lang="ru-RU"/>
        </a:p>
      </dgm:t>
    </dgm:pt>
    <dgm:pt modelId="{F52AB07B-447E-4C11-A6F2-4328A0FC52F6}" type="pres">
      <dgm:prSet presAssocID="{A512208C-4A15-4F0E-BE01-A40AF9CAA52F}" presName="node" presStyleLbl="node1" presStyleIdx="5" presStyleCnt="9" custScaleX="134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20A7A-77BF-469C-AB7D-4E4BA595D8BD}" type="pres">
      <dgm:prSet presAssocID="{B6DD9653-3B9A-4E3F-A914-E09F5E5D6E1E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3FBDD804-67C9-458C-9AD9-A893D56623CA}" type="pres">
      <dgm:prSet presAssocID="{4117393C-6F1B-4159-AC0E-BC80D7000D36}" presName="compNode" presStyleCnt="0"/>
      <dgm:spPr/>
      <dgm:t>
        <a:bodyPr/>
        <a:lstStyle/>
        <a:p>
          <a:endParaRPr lang="ru-RU"/>
        </a:p>
      </dgm:t>
    </dgm:pt>
    <dgm:pt modelId="{715C1275-4070-40BF-89C0-812755C908DD}" type="pres">
      <dgm:prSet presAssocID="{4117393C-6F1B-4159-AC0E-BC80D7000D36}" presName="dummyConnPt" presStyleCnt="0"/>
      <dgm:spPr/>
      <dgm:t>
        <a:bodyPr/>
        <a:lstStyle/>
        <a:p>
          <a:endParaRPr lang="ru-RU"/>
        </a:p>
      </dgm:t>
    </dgm:pt>
    <dgm:pt modelId="{781F2B92-9D92-47DF-A4E6-A0DB1473EC77}" type="pres">
      <dgm:prSet presAssocID="{4117393C-6F1B-4159-AC0E-BC80D7000D36}" presName="node" presStyleLbl="node1" presStyleIdx="6" presStyleCnt="9" custScaleX="152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28537-0313-4A71-889B-02A7AE97B2AA}" type="pres">
      <dgm:prSet presAssocID="{F2E672FA-C096-4335-AF16-8EFEC39E3343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E66DFF82-F369-4737-B0A3-01CBECE25315}" type="pres">
      <dgm:prSet presAssocID="{43F9FACB-5813-4A21-B00E-9712F9794309}" presName="compNode" presStyleCnt="0"/>
      <dgm:spPr/>
      <dgm:t>
        <a:bodyPr/>
        <a:lstStyle/>
        <a:p>
          <a:endParaRPr lang="ru-RU"/>
        </a:p>
      </dgm:t>
    </dgm:pt>
    <dgm:pt modelId="{C3C592FA-FDD4-46E3-8AB4-1DEA9EE3BB20}" type="pres">
      <dgm:prSet presAssocID="{43F9FACB-5813-4A21-B00E-9712F9794309}" presName="dummyConnPt" presStyleCnt="0"/>
      <dgm:spPr/>
      <dgm:t>
        <a:bodyPr/>
        <a:lstStyle/>
        <a:p>
          <a:endParaRPr lang="ru-RU"/>
        </a:p>
      </dgm:t>
    </dgm:pt>
    <dgm:pt modelId="{D2D9C1C0-10BB-4201-86D6-2F9057FE3727}" type="pres">
      <dgm:prSet presAssocID="{43F9FACB-5813-4A21-B00E-9712F9794309}" presName="node" presStyleLbl="node1" presStyleIdx="7" presStyleCnt="9" custScaleX="134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D2E55-10DA-4F92-8DC8-6D2305BA60C0}" type="pres">
      <dgm:prSet presAssocID="{B2648A0A-9BB6-4626-A214-231473B04F52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395E30C-5C2F-41E3-B968-0EE4B36E72FD}" type="pres">
      <dgm:prSet presAssocID="{8C5EEFD1-0D5B-40DF-8A5B-B5AC39C37924}" presName="compNode" presStyleCnt="0"/>
      <dgm:spPr/>
      <dgm:t>
        <a:bodyPr/>
        <a:lstStyle/>
        <a:p>
          <a:endParaRPr lang="ru-RU"/>
        </a:p>
      </dgm:t>
    </dgm:pt>
    <dgm:pt modelId="{D8748E54-9DA0-4DB3-972C-5B265FE807BC}" type="pres">
      <dgm:prSet presAssocID="{8C5EEFD1-0D5B-40DF-8A5B-B5AC39C37924}" presName="dummyConnPt" presStyleCnt="0"/>
      <dgm:spPr/>
      <dgm:t>
        <a:bodyPr/>
        <a:lstStyle/>
        <a:p>
          <a:endParaRPr lang="ru-RU"/>
        </a:p>
      </dgm:t>
    </dgm:pt>
    <dgm:pt modelId="{A0E6E479-E1E7-4075-8918-BA83C7D7C3FF}" type="pres">
      <dgm:prSet presAssocID="{8C5EEFD1-0D5B-40DF-8A5B-B5AC39C37924}" presName="node" presStyleLbl="node1" presStyleIdx="8" presStyleCnt="9" custScaleX="133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8289D3-DAD8-4434-BAEC-FBA329ED3E5A}" srcId="{532F3ECB-5BAE-44B5-84CB-A7395995097F}" destId="{4117393C-6F1B-4159-AC0E-BC80D7000D36}" srcOrd="6" destOrd="0" parTransId="{C49C00CE-CDB9-4367-AC23-B273B3521658}" sibTransId="{F2E672FA-C096-4335-AF16-8EFEC39E3343}"/>
    <dgm:cxn modelId="{D1FCFBBC-A4EA-4FD9-8C51-B455D296CEDF}" type="presOf" srcId="{532F3ECB-5BAE-44B5-84CB-A7395995097F}" destId="{48995232-9746-43DF-B75C-359AADF3B600}" srcOrd="0" destOrd="0" presId="urn:microsoft.com/office/officeart/2005/8/layout/bProcess4"/>
    <dgm:cxn modelId="{1F1D6D26-0F12-4B96-BAEB-3E3EDEBFB993}" srcId="{532F3ECB-5BAE-44B5-84CB-A7395995097F}" destId="{43F9FACB-5813-4A21-B00E-9712F9794309}" srcOrd="7" destOrd="0" parTransId="{7FE78276-853F-408B-A5BB-7A49A014212B}" sibTransId="{B2648A0A-9BB6-4626-A214-231473B04F52}"/>
    <dgm:cxn modelId="{E29B2334-3CF8-40A2-BD75-D31FD041662A}" type="presOf" srcId="{A512208C-4A15-4F0E-BE01-A40AF9CAA52F}" destId="{F52AB07B-447E-4C11-A6F2-4328A0FC52F6}" srcOrd="0" destOrd="0" presId="urn:microsoft.com/office/officeart/2005/8/layout/bProcess4"/>
    <dgm:cxn modelId="{F6688DAB-9EBD-43AF-9E76-E5237821FF62}" srcId="{532F3ECB-5BAE-44B5-84CB-A7395995097F}" destId="{62E2E6C1-0F0D-452E-9A35-2026E1374935}" srcOrd="3" destOrd="0" parTransId="{C337E9F5-AC4D-4D56-B213-4DEE1D301859}" sibTransId="{7C5788DB-4E1F-4896-8411-9FC215C8DADA}"/>
    <dgm:cxn modelId="{7C59B5B2-AB88-4D16-9EE9-FB5745CFE9B4}" srcId="{532F3ECB-5BAE-44B5-84CB-A7395995097F}" destId="{A512208C-4A15-4F0E-BE01-A40AF9CAA52F}" srcOrd="5" destOrd="0" parTransId="{14E86038-A361-4937-8AA0-8B9EFB060430}" sibTransId="{B6DD9653-3B9A-4E3F-A914-E09F5E5D6E1E}"/>
    <dgm:cxn modelId="{AB10ADDB-4601-4D32-9F37-8A4B4758CDBA}" type="presOf" srcId="{43F9FACB-5813-4A21-B00E-9712F9794309}" destId="{D2D9C1C0-10BB-4201-86D6-2F9057FE3727}" srcOrd="0" destOrd="0" presId="urn:microsoft.com/office/officeart/2005/8/layout/bProcess4"/>
    <dgm:cxn modelId="{189723D8-99E6-40A4-B00B-5315F91C5CB6}" srcId="{532F3ECB-5BAE-44B5-84CB-A7395995097F}" destId="{F772614D-9B75-428B-95EC-01E9DDF62AE2}" srcOrd="2" destOrd="0" parTransId="{CA971B85-958D-4C05-AFF2-24E6D0C9E200}" sibTransId="{57ABCCAC-B94B-4B20-801F-B885672229A9}"/>
    <dgm:cxn modelId="{C95B6311-E089-47A6-A2B1-842947D7E6CF}" type="presOf" srcId="{B6DD9653-3B9A-4E3F-A914-E09F5E5D6E1E}" destId="{62F20A7A-77BF-469C-AB7D-4E4BA595D8BD}" srcOrd="0" destOrd="0" presId="urn:microsoft.com/office/officeart/2005/8/layout/bProcess4"/>
    <dgm:cxn modelId="{E60D2564-C3B6-474B-968B-08645C0F987D}" type="presOf" srcId="{E93734EB-EF65-45DD-BA5A-872BAAA0458F}" destId="{3CBBCEF7-F3EB-4945-A3C6-FB5F1F751B2F}" srcOrd="0" destOrd="0" presId="urn:microsoft.com/office/officeart/2005/8/layout/bProcess4"/>
    <dgm:cxn modelId="{2BEB82F6-A4B9-4E12-B74E-22CD492AAE10}" type="presOf" srcId="{F772614D-9B75-428B-95EC-01E9DDF62AE2}" destId="{972F8CF0-D91E-47D8-B8EA-226BE3516EC5}" srcOrd="0" destOrd="0" presId="urn:microsoft.com/office/officeart/2005/8/layout/bProcess4"/>
    <dgm:cxn modelId="{2E431200-0DBC-4C22-AA42-ABB3CF45A19C}" type="presOf" srcId="{57ABCCAC-B94B-4B20-801F-B885672229A9}" destId="{77BE5AFB-3B5F-420B-B281-122AC13F87BF}" srcOrd="0" destOrd="0" presId="urn:microsoft.com/office/officeart/2005/8/layout/bProcess4"/>
    <dgm:cxn modelId="{8F8C472B-00BA-49C3-B9E8-48976E817947}" type="presOf" srcId="{54A2C7CD-1669-41BF-B8A9-7381EB15C988}" destId="{63684F07-A673-4823-85AA-65437A285241}" srcOrd="0" destOrd="0" presId="urn:microsoft.com/office/officeart/2005/8/layout/bProcess4"/>
    <dgm:cxn modelId="{3B7308F5-5E86-4BA0-BBB2-648105C1AF42}" type="presOf" srcId="{7C5788DB-4E1F-4896-8411-9FC215C8DADA}" destId="{1DA71A1C-C290-41E4-8D56-ED9B2EE3BE96}" srcOrd="0" destOrd="0" presId="urn:microsoft.com/office/officeart/2005/8/layout/bProcess4"/>
    <dgm:cxn modelId="{2365FD1C-E006-439E-89BC-6D118D35DC22}" type="presOf" srcId="{8C5EEFD1-0D5B-40DF-8A5B-B5AC39C37924}" destId="{A0E6E479-E1E7-4075-8918-BA83C7D7C3FF}" srcOrd="0" destOrd="0" presId="urn:microsoft.com/office/officeart/2005/8/layout/bProcess4"/>
    <dgm:cxn modelId="{C536C61C-37E3-4AFA-83FD-3E088E21D2B7}" type="presOf" srcId="{4A070A85-BB1A-47DD-815D-7ADA7C1C1B0C}" destId="{5B2284B1-AC03-4054-A5E2-9020C5717522}" srcOrd="0" destOrd="0" presId="urn:microsoft.com/office/officeart/2005/8/layout/bProcess4"/>
    <dgm:cxn modelId="{EB9EEF52-8F70-4C47-A974-12274219FD42}" type="presOf" srcId="{62E2E6C1-0F0D-452E-9A35-2026E1374935}" destId="{028D1D48-77F5-4C7E-8A2C-F00912C6630C}" srcOrd="0" destOrd="0" presId="urn:microsoft.com/office/officeart/2005/8/layout/bProcess4"/>
    <dgm:cxn modelId="{918C2FC3-D3D8-450C-83A3-4591E0582981}" type="presOf" srcId="{27089373-F9A2-41A3-AF36-72F69EA80A1D}" destId="{E25868ED-9765-4EBC-A60A-AE660272817F}" srcOrd="0" destOrd="0" presId="urn:microsoft.com/office/officeart/2005/8/layout/bProcess4"/>
    <dgm:cxn modelId="{AD73A5F8-2064-4812-A27F-06F10D068964}" type="presOf" srcId="{F2E672FA-C096-4335-AF16-8EFEC39E3343}" destId="{F9C28537-0313-4A71-889B-02A7AE97B2AA}" srcOrd="0" destOrd="0" presId="urn:microsoft.com/office/officeart/2005/8/layout/bProcess4"/>
    <dgm:cxn modelId="{068A8FAD-D02E-4EC3-AFCF-81A8BAD901EB}" type="presOf" srcId="{4117393C-6F1B-4159-AC0E-BC80D7000D36}" destId="{781F2B92-9D92-47DF-A4E6-A0DB1473EC77}" srcOrd="0" destOrd="0" presId="urn:microsoft.com/office/officeart/2005/8/layout/bProcess4"/>
    <dgm:cxn modelId="{52E63FD0-6EFA-4F34-85BD-21C7BBB66403}" srcId="{532F3ECB-5BAE-44B5-84CB-A7395995097F}" destId="{8C5EEFD1-0D5B-40DF-8A5B-B5AC39C37924}" srcOrd="8" destOrd="0" parTransId="{EC341AE9-7918-4829-B2D0-9356BBBCA3D7}" sibTransId="{B368BF10-7CD7-45F3-BE14-A1F792A1292A}"/>
    <dgm:cxn modelId="{EA627882-05C6-450E-ADEB-F29665CDB212}" srcId="{532F3ECB-5BAE-44B5-84CB-A7395995097F}" destId="{4A070A85-BB1A-47DD-815D-7ADA7C1C1B0C}" srcOrd="1" destOrd="0" parTransId="{4EA0E564-BCDB-49B2-A811-FA4E264E2DF0}" sibTransId="{54A2C7CD-1669-41BF-B8A9-7381EB15C988}"/>
    <dgm:cxn modelId="{1D8B4CE5-B234-4AF8-9485-7F6ABBFCEB20}" type="presOf" srcId="{59CDD0EB-1E0D-48BA-90C7-513162A80ECB}" destId="{A2D2B1FB-6E0F-4C61-8A42-D13DAA219521}" srcOrd="0" destOrd="0" presId="urn:microsoft.com/office/officeart/2005/8/layout/bProcess4"/>
    <dgm:cxn modelId="{414E26AE-E6F6-4C8C-A573-0AE195154351}" srcId="{532F3ECB-5BAE-44B5-84CB-A7395995097F}" destId="{E93734EB-EF65-45DD-BA5A-872BAAA0458F}" srcOrd="0" destOrd="0" parTransId="{D2ABD810-64E0-40FA-9D3D-9185CE731379}" sibTransId="{4D5F5ED9-E03F-448C-85C6-5E55B8F384F8}"/>
    <dgm:cxn modelId="{3F1CA798-7C8F-4C2E-9B48-48A3EA7518A9}" type="presOf" srcId="{B2648A0A-9BB6-4626-A214-231473B04F52}" destId="{6A4D2E55-10DA-4F92-8DC8-6D2305BA60C0}" srcOrd="0" destOrd="0" presId="urn:microsoft.com/office/officeart/2005/8/layout/bProcess4"/>
    <dgm:cxn modelId="{E1064F91-0F03-448B-B729-255C1CBB3242}" srcId="{532F3ECB-5BAE-44B5-84CB-A7395995097F}" destId="{27089373-F9A2-41A3-AF36-72F69EA80A1D}" srcOrd="4" destOrd="0" parTransId="{B65481F8-7CED-4061-BEC3-FAF82F89D474}" sibTransId="{59CDD0EB-1E0D-48BA-90C7-513162A80ECB}"/>
    <dgm:cxn modelId="{4FA5FAD9-01EE-4677-99DE-87E53AA6028B}" type="presOf" srcId="{4D5F5ED9-E03F-448C-85C6-5E55B8F384F8}" destId="{E178A243-9D1C-45D0-9D00-8DC176CB2466}" srcOrd="0" destOrd="0" presId="urn:microsoft.com/office/officeart/2005/8/layout/bProcess4"/>
    <dgm:cxn modelId="{D7D6EFA8-834B-4890-A200-55443A52CFD1}" type="presParOf" srcId="{48995232-9746-43DF-B75C-359AADF3B600}" destId="{148E64F1-45B5-407A-A52C-C7A129425883}" srcOrd="0" destOrd="0" presId="urn:microsoft.com/office/officeart/2005/8/layout/bProcess4"/>
    <dgm:cxn modelId="{ECE2F0CA-CF1B-47AA-BB87-614EA5942907}" type="presParOf" srcId="{148E64F1-45B5-407A-A52C-C7A129425883}" destId="{71584FB0-C37E-4434-9DE7-5CF7DA54B4BE}" srcOrd="0" destOrd="0" presId="urn:microsoft.com/office/officeart/2005/8/layout/bProcess4"/>
    <dgm:cxn modelId="{F3E74428-77D0-4FC1-A30E-86C34E54DA2F}" type="presParOf" srcId="{148E64F1-45B5-407A-A52C-C7A129425883}" destId="{3CBBCEF7-F3EB-4945-A3C6-FB5F1F751B2F}" srcOrd="1" destOrd="0" presId="urn:microsoft.com/office/officeart/2005/8/layout/bProcess4"/>
    <dgm:cxn modelId="{1237A231-3044-4104-978D-AFBFC1510115}" type="presParOf" srcId="{48995232-9746-43DF-B75C-359AADF3B600}" destId="{E178A243-9D1C-45D0-9D00-8DC176CB2466}" srcOrd="1" destOrd="0" presId="urn:microsoft.com/office/officeart/2005/8/layout/bProcess4"/>
    <dgm:cxn modelId="{B4F482A5-1637-4AF6-89DD-A4CFD51C4308}" type="presParOf" srcId="{48995232-9746-43DF-B75C-359AADF3B600}" destId="{E76B4911-10BE-4F48-9040-66D4E90CF088}" srcOrd="2" destOrd="0" presId="urn:microsoft.com/office/officeart/2005/8/layout/bProcess4"/>
    <dgm:cxn modelId="{7B9720CF-C6AE-4740-B97E-03EA83F13578}" type="presParOf" srcId="{E76B4911-10BE-4F48-9040-66D4E90CF088}" destId="{BEB6F4D1-3B26-4559-B653-3D61F866C32B}" srcOrd="0" destOrd="0" presId="urn:microsoft.com/office/officeart/2005/8/layout/bProcess4"/>
    <dgm:cxn modelId="{04B4ADB8-6D6E-4874-80EC-FB2264D2492F}" type="presParOf" srcId="{E76B4911-10BE-4F48-9040-66D4E90CF088}" destId="{5B2284B1-AC03-4054-A5E2-9020C5717522}" srcOrd="1" destOrd="0" presId="urn:microsoft.com/office/officeart/2005/8/layout/bProcess4"/>
    <dgm:cxn modelId="{38BC61D8-6C99-456E-B26C-F65C95689321}" type="presParOf" srcId="{48995232-9746-43DF-B75C-359AADF3B600}" destId="{63684F07-A673-4823-85AA-65437A285241}" srcOrd="3" destOrd="0" presId="urn:microsoft.com/office/officeart/2005/8/layout/bProcess4"/>
    <dgm:cxn modelId="{43FB3880-6C6E-45CB-A135-6466AE4BBCEE}" type="presParOf" srcId="{48995232-9746-43DF-B75C-359AADF3B600}" destId="{EE349FC0-D00A-4A9B-A82A-E6A3D031888E}" srcOrd="4" destOrd="0" presId="urn:microsoft.com/office/officeart/2005/8/layout/bProcess4"/>
    <dgm:cxn modelId="{97C42AD9-CC9A-43D6-9436-C8FE797CDAA4}" type="presParOf" srcId="{EE349FC0-D00A-4A9B-A82A-E6A3D031888E}" destId="{EE850C00-C338-48CF-AF3E-BEE8057C6830}" srcOrd="0" destOrd="0" presId="urn:microsoft.com/office/officeart/2005/8/layout/bProcess4"/>
    <dgm:cxn modelId="{DD1B3DE3-27DA-42A5-B9BC-9456EE7F711C}" type="presParOf" srcId="{EE349FC0-D00A-4A9B-A82A-E6A3D031888E}" destId="{972F8CF0-D91E-47D8-B8EA-226BE3516EC5}" srcOrd="1" destOrd="0" presId="urn:microsoft.com/office/officeart/2005/8/layout/bProcess4"/>
    <dgm:cxn modelId="{D62EFD07-FE08-4E70-A38E-ED40284BB2B1}" type="presParOf" srcId="{48995232-9746-43DF-B75C-359AADF3B600}" destId="{77BE5AFB-3B5F-420B-B281-122AC13F87BF}" srcOrd="5" destOrd="0" presId="urn:microsoft.com/office/officeart/2005/8/layout/bProcess4"/>
    <dgm:cxn modelId="{2F84ED57-FA2F-4D73-8A82-C0CC4B0F7392}" type="presParOf" srcId="{48995232-9746-43DF-B75C-359AADF3B600}" destId="{AF3C4372-C476-47BB-98CE-EB8D74552202}" srcOrd="6" destOrd="0" presId="urn:microsoft.com/office/officeart/2005/8/layout/bProcess4"/>
    <dgm:cxn modelId="{F19EB220-1B71-4C3D-9706-04A11F5DB9DA}" type="presParOf" srcId="{AF3C4372-C476-47BB-98CE-EB8D74552202}" destId="{946C374C-9EF2-42B0-85CF-8FFC39D56CF2}" srcOrd="0" destOrd="0" presId="urn:microsoft.com/office/officeart/2005/8/layout/bProcess4"/>
    <dgm:cxn modelId="{F344733B-9A3B-4092-B1C7-6E2045A8B550}" type="presParOf" srcId="{AF3C4372-C476-47BB-98CE-EB8D74552202}" destId="{028D1D48-77F5-4C7E-8A2C-F00912C6630C}" srcOrd="1" destOrd="0" presId="urn:microsoft.com/office/officeart/2005/8/layout/bProcess4"/>
    <dgm:cxn modelId="{7BAE3377-7068-41E9-A93E-48A002D02FC5}" type="presParOf" srcId="{48995232-9746-43DF-B75C-359AADF3B600}" destId="{1DA71A1C-C290-41E4-8D56-ED9B2EE3BE96}" srcOrd="7" destOrd="0" presId="urn:microsoft.com/office/officeart/2005/8/layout/bProcess4"/>
    <dgm:cxn modelId="{902E3126-F63D-4229-BE69-71DF15775338}" type="presParOf" srcId="{48995232-9746-43DF-B75C-359AADF3B600}" destId="{66B5D415-6F2B-482A-A113-0C0C771F229E}" srcOrd="8" destOrd="0" presId="urn:microsoft.com/office/officeart/2005/8/layout/bProcess4"/>
    <dgm:cxn modelId="{8AE5C1C3-A48E-4DDD-946A-0FED28F52B35}" type="presParOf" srcId="{66B5D415-6F2B-482A-A113-0C0C771F229E}" destId="{F5CA820B-F8E7-4961-96DD-54D84FB0D7B8}" srcOrd="0" destOrd="0" presId="urn:microsoft.com/office/officeart/2005/8/layout/bProcess4"/>
    <dgm:cxn modelId="{060B68A4-54FB-41FE-B95F-8D7AAD25BB25}" type="presParOf" srcId="{66B5D415-6F2B-482A-A113-0C0C771F229E}" destId="{E25868ED-9765-4EBC-A60A-AE660272817F}" srcOrd="1" destOrd="0" presId="urn:microsoft.com/office/officeart/2005/8/layout/bProcess4"/>
    <dgm:cxn modelId="{54DC7BFF-0DB8-408F-9B61-448B702AAE98}" type="presParOf" srcId="{48995232-9746-43DF-B75C-359AADF3B600}" destId="{A2D2B1FB-6E0F-4C61-8A42-D13DAA219521}" srcOrd="9" destOrd="0" presId="urn:microsoft.com/office/officeart/2005/8/layout/bProcess4"/>
    <dgm:cxn modelId="{C63295D1-FD32-434F-83C4-C9DB50211308}" type="presParOf" srcId="{48995232-9746-43DF-B75C-359AADF3B600}" destId="{3DD58107-6BBA-4A11-8653-23E1A9614314}" srcOrd="10" destOrd="0" presId="urn:microsoft.com/office/officeart/2005/8/layout/bProcess4"/>
    <dgm:cxn modelId="{AD46F8E8-A7D1-4F2A-BE88-5D26E4F780AC}" type="presParOf" srcId="{3DD58107-6BBA-4A11-8653-23E1A9614314}" destId="{33B20AFA-39F2-4114-800B-9AE3ECAABF3B}" srcOrd="0" destOrd="0" presId="urn:microsoft.com/office/officeart/2005/8/layout/bProcess4"/>
    <dgm:cxn modelId="{269905EA-D3B1-4B44-8296-3D0FF1311A80}" type="presParOf" srcId="{3DD58107-6BBA-4A11-8653-23E1A9614314}" destId="{F52AB07B-447E-4C11-A6F2-4328A0FC52F6}" srcOrd="1" destOrd="0" presId="urn:microsoft.com/office/officeart/2005/8/layout/bProcess4"/>
    <dgm:cxn modelId="{81E48EAA-0E98-4613-BA52-822C23E73D74}" type="presParOf" srcId="{48995232-9746-43DF-B75C-359AADF3B600}" destId="{62F20A7A-77BF-469C-AB7D-4E4BA595D8BD}" srcOrd="11" destOrd="0" presId="urn:microsoft.com/office/officeart/2005/8/layout/bProcess4"/>
    <dgm:cxn modelId="{EF8461A5-7F83-45FB-A946-F180510E9F92}" type="presParOf" srcId="{48995232-9746-43DF-B75C-359AADF3B600}" destId="{3FBDD804-67C9-458C-9AD9-A893D56623CA}" srcOrd="12" destOrd="0" presId="urn:microsoft.com/office/officeart/2005/8/layout/bProcess4"/>
    <dgm:cxn modelId="{5367FCA8-CB1C-4434-8029-9A7C8A209A64}" type="presParOf" srcId="{3FBDD804-67C9-458C-9AD9-A893D56623CA}" destId="{715C1275-4070-40BF-89C0-812755C908DD}" srcOrd="0" destOrd="0" presId="urn:microsoft.com/office/officeart/2005/8/layout/bProcess4"/>
    <dgm:cxn modelId="{76A2B878-F03C-4BEF-A14E-83E84228E111}" type="presParOf" srcId="{3FBDD804-67C9-458C-9AD9-A893D56623CA}" destId="{781F2B92-9D92-47DF-A4E6-A0DB1473EC77}" srcOrd="1" destOrd="0" presId="urn:microsoft.com/office/officeart/2005/8/layout/bProcess4"/>
    <dgm:cxn modelId="{8F04316C-3823-4AC6-ADAB-87B320CDC28B}" type="presParOf" srcId="{48995232-9746-43DF-B75C-359AADF3B600}" destId="{F9C28537-0313-4A71-889B-02A7AE97B2AA}" srcOrd="13" destOrd="0" presId="urn:microsoft.com/office/officeart/2005/8/layout/bProcess4"/>
    <dgm:cxn modelId="{499FB0A6-E1EB-414B-9780-B0B5C959C42A}" type="presParOf" srcId="{48995232-9746-43DF-B75C-359AADF3B600}" destId="{E66DFF82-F369-4737-B0A3-01CBECE25315}" srcOrd="14" destOrd="0" presId="urn:microsoft.com/office/officeart/2005/8/layout/bProcess4"/>
    <dgm:cxn modelId="{1FB05A80-605E-40CD-9F2B-D2E7F4191431}" type="presParOf" srcId="{E66DFF82-F369-4737-B0A3-01CBECE25315}" destId="{C3C592FA-FDD4-46E3-8AB4-1DEA9EE3BB20}" srcOrd="0" destOrd="0" presId="urn:microsoft.com/office/officeart/2005/8/layout/bProcess4"/>
    <dgm:cxn modelId="{61DE1E15-25CD-4B37-94A3-837268BEFDB5}" type="presParOf" srcId="{E66DFF82-F369-4737-B0A3-01CBECE25315}" destId="{D2D9C1C0-10BB-4201-86D6-2F9057FE3727}" srcOrd="1" destOrd="0" presId="urn:microsoft.com/office/officeart/2005/8/layout/bProcess4"/>
    <dgm:cxn modelId="{E1A1F8F4-47C9-4442-B8A0-E1F52CBCB8AF}" type="presParOf" srcId="{48995232-9746-43DF-B75C-359AADF3B600}" destId="{6A4D2E55-10DA-4F92-8DC8-6D2305BA60C0}" srcOrd="15" destOrd="0" presId="urn:microsoft.com/office/officeart/2005/8/layout/bProcess4"/>
    <dgm:cxn modelId="{013D0406-9EE9-4D76-A150-B6AF1C3796CB}" type="presParOf" srcId="{48995232-9746-43DF-B75C-359AADF3B600}" destId="{3395E30C-5C2F-41E3-B968-0EE4B36E72FD}" srcOrd="16" destOrd="0" presId="urn:microsoft.com/office/officeart/2005/8/layout/bProcess4"/>
    <dgm:cxn modelId="{889A1677-979D-4964-94C4-DA5A689A283E}" type="presParOf" srcId="{3395E30C-5C2F-41E3-B968-0EE4B36E72FD}" destId="{D8748E54-9DA0-4DB3-972C-5B265FE807BC}" srcOrd="0" destOrd="0" presId="urn:microsoft.com/office/officeart/2005/8/layout/bProcess4"/>
    <dgm:cxn modelId="{D12902BD-ED7D-4402-8E7A-F5DA9F51C547}" type="presParOf" srcId="{3395E30C-5C2F-41E3-B968-0EE4B36E72FD}" destId="{A0E6E479-E1E7-4075-8918-BA83C7D7C3F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8A243-9D1C-45D0-9D00-8DC176CB2466}">
      <dsp:nvSpPr>
        <dsp:cNvPr id="0" name=""/>
        <dsp:cNvSpPr/>
      </dsp:nvSpPr>
      <dsp:spPr>
        <a:xfrm rot="5400000">
          <a:off x="82592" y="1460584"/>
          <a:ext cx="1208833" cy="1458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BCEF7-F3EB-4945-A3C6-FB5F1F751B2F}">
      <dsp:nvSpPr>
        <dsp:cNvPr id="0" name=""/>
        <dsp:cNvSpPr/>
      </dsp:nvSpPr>
      <dsp:spPr>
        <a:xfrm>
          <a:off x="359391" y="687210"/>
          <a:ext cx="1620930" cy="9725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876" y="715695"/>
        <a:ext cx="1563960" cy="915588"/>
      </dsp:txXfrm>
    </dsp:sp>
    <dsp:sp modelId="{63684F07-A673-4823-85AA-65437A285241}">
      <dsp:nvSpPr>
        <dsp:cNvPr id="0" name=""/>
        <dsp:cNvSpPr/>
      </dsp:nvSpPr>
      <dsp:spPr>
        <a:xfrm rot="5400000">
          <a:off x="82592" y="2676282"/>
          <a:ext cx="1208833" cy="145883"/>
        </a:xfrm>
        <a:prstGeom prst="rect">
          <a:avLst/>
        </a:prstGeom>
        <a:solidFill>
          <a:schemeClr val="accent5">
            <a:hueOff val="-201920"/>
            <a:satOff val="4017"/>
            <a:lumOff val="48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284B1-AC03-4054-A5E2-9020C5717522}">
      <dsp:nvSpPr>
        <dsp:cNvPr id="0" name=""/>
        <dsp:cNvSpPr/>
      </dsp:nvSpPr>
      <dsp:spPr>
        <a:xfrm>
          <a:off x="359391" y="1902908"/>
          <a:ext cx="1620930" cy="972558"/>
        </a:xfrm>
        <a:prstGeom prst="roundRect">
          <a:avLst>
            <a:gd name="adj" fmla="val 10000"/>
          </a:avLst>
        </a:prstGeom>
        <a:solidFill>
          <a:schemeClr val="accent5">
            <a:hueOff val="-176680"/>
            <a:satOff val="3515"/>
            <a:lumOff val="424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Посещение семей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876" y="1931393"/>
        <a:ext cx="1563960" cy="915588"/>
      </dsp:txXfrm>
    </dsp:sp>
    <dsp:sp modelId="{77BE5AFB-3B5F-420B-B281-122AC13F87BF}">
      <dsp:nvSpPr>
        <dsp:cNvPr id="0" name=""/>
        <dsp:cNvSpPr/>
      </dsp:nvSpPr>
      <dsp:spPr>
        <a:xfrm>
          <a:off x="691960" y="3284131"/>
          <a:ext cx="3007074" cy="145883"/>
        </a:xfrm>
        <a:prstGeom prst="rect">
          <a:avLst/>
        </a:prstGeom>
        <a:solidFill>
          <a:schemeClr val="accent5">
            <a:hueOff val="-403839"/>
            <a:satOff val="8034"/>
            <a:lumOff val="96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F8CF0-D91E-47D8-B8EA-226BE3516EC5}">
      <dsp:nvSpPr>
        <dsp:cNvPr id="0" name=""/>
        <dsp:cNvSpPr/>
      </dsp:nvSpPr>
      <dsp:spPr>
        <a:xfrm>
          <a:off x="622" y="3118606"/>
          <a:ext cx="2338467" cy="972558"/>
        </a:xfrm>
        <a:prstGeom prst="roundRect">
          <a:avLst>
            <a:gd name="adj" fmla="val 10000"/>
          </a:avLst>
        </a:prstGeom>
        <a:solidFill>
          <a:schemeClr val="accent5">
            <a:hueOff val="-353359"/>
            <a:satOff val="7030"/>
            <a:lumOff val="848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оформление папок-передвижек и стендов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107" y="3147091"/>
        <a:ext cx="2281497" cy="915588"/>
      </dsp:txXfrm>
    </dsp:sp>
    <dsp:sp modelId="{1DA71A1C-C290-41E4-8D56-ED9B2EE3BE96}">
      <dsp:nvSpPr>
        <dsp:cNvPr id="0" name=""/>
        <dsp:cNvSpPr/>
      </dsp:nvSpPr>
      <dsp:spPr>
        <a:xfrm rot="16200000">
          <a:off x="3100181" y="2676282"/>
          <a:ext cx="1208833" cy="145883"/>
        </a:xfrm>
        <a:prstGeom prst="rect">
          <a:avLst/>
        </a:prstGeom>
        <a:solidFill>
          <a:schemeClr val="accent5">
            <a:hueOff val="-605759"/>
            <a:satOff val="12051"/>
            <a:lumOff val="145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D1D48-77F5-4C7E-8A2C-F00912C6630C}">
      <dsp:nvSpPr>
        <dsp:cNvPr id="0" name=""/>
        <dsp:cNvSpPr/>
      </dsp:nvSpPr>
      <dsp:spPr>
        <a:xfrm>
          <a:off x="2873997" y="3118606"/>
          <a:ext cx="2626895" cy="972558"/>
        </a:xfrm>
        <a:prstGeom prst="roundRect">
          <a:avLst>
            <a:gd name="adj" fmla="val 10000"/>
          </a:avLst>
        </a:prstGeom>
        <a:solidFill>
          <a:schemeClr val="accent5">
            <a:hueOff val="-530039"/>
            <a:satOff val="10545"/>
            <a:lumOff val="1272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Дни открытых дверей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02482" y="3147091"/>
        <a:ext cx="2569925" cy="915588"/>
      </dsp:txXfrm>
    </dsp:sp>
    <dsp:sp modelId="{A2D2B1FB-6E0F-4C61-8A42-D13DAA219521}">
      <dsp:nvSpPr>
        <dsp:cNvPr id="0" name=""/>
        <dsp:cNvSpPr/>
      </dsp:nvSpPr>
      <dsp:spPr>
        <a:xfrm rot="16200000">
          <a:off x="3100181" y="1460584"/>
          <a:ext cx="1208833" cy="145883"/>
        </a:xfrm>
        <a:prstGeom prst="rect">
          <a:avLst/>
        </a:prstGeom>
        <a:solidFill>
          <a:schemeClr val="accent5">
            <a:hueOff val="-807678"/>
            <a:satOff val="16068"/>
            <a:lumOff val="193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868ED-9765-4EBC-A60A-AE660272817F}">
      <dsp:nvSpPr>
        <dsp:cNvPr id="0" name=""/>
        <dsp:cNvSpPr/>
      </dsp:nvSpPr>
      <dsp:spPr>
        <a:xfrm>
          <a:off x="3376979" y="1902908"/>
          <a:ext cx="1620930" cy="972558"/>
        </a:xfrm>
        <a:prstGeom prst="roundRect">
          <a:avLst>
            <a:gd name="adj" fmla="val 10000"/>
          </a:avLst>
        </a:prstGeom>
        <a:solidFill>
          <a:schemeClr val="accent5">
            <a:hueOff val="-706718"/>
            <a:satOff val="14060"/>
            <a:lumOff val="1696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Выставки совместных работ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05464" y="1931393"/>
        <a:ext cx="1563960" cy="915588"/>
      </dsp:txXfrm>
    </dsp:sp>
    <dsp:sp modelId="{62F20A7A-77BF-469C-AB7D-4E4BA595D8BD}">
      <dsp:nvSpPr>
        <dsp:cNvPr id="0" name=""/>
        <dsp:cNvSpPr/>
      </dsp:nvSpPr>
      <dsp:spPr>
        <a:xfrm>
          <a:off x="3709205" y="852735"/>
          <a:ext cx="3070848" cy="145883"/>
        </a:xfrm>
        <a:prstGeom prst="rect">
          <a:avLst/>
        </a:prstGeom>
        <a:solidFill>
          <a:schemeClr val="accent5">
            <a:hueOff val="-1009598"/>
            <a:satOff val="20085"/>
            <a:lumOff val="242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AB07B-447E-4C11-A6F2-4328A0FC52F6}">
      <dsp:nvSpPr>
        <dsp:cNvPr id="0" name=""/>
        <dsp:cNvSpPr/>
      </dsp:nvSpPr>
      <dsp:spPr>
        <a:xfrm>
          <a:off x="3099338" y="687210"/>
          <a:ext cx="2176212" cy="972558"/>
        </a:xfrm>
        <a:prstGeom prst="roundRect">
          <a:avLst>
            <a:gd name="adj" fmla="val 10000"/>
          </a:avLst>
        </a:prstGeom>
        <a:solidFill>
          <a:schemeClr val="accent5">
            <a:hueOff val="-883398"/>
            <a:satOff val="17574"/>
            <a:lumOff val="21201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Консультации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27823" y="715695"/>
        <a:ext cx="2119242" cy="915588"/>
      </dsp:txXfrm>
    </dsp:sp>
    <dsp:sp modelId="{F9C28537-0313-4A71-889B-02A7AE97B2AA}">
      <dsp:nvSpPr>
        <dsp:cNvPr id="0" name=""/>
        <dsp:cNvSpPr/>
      </dsp:nvSpPr>
      <dsp:spPr>
        <a:xfrm rot="5400000">
          <a:off x="6180856" y="1460584"/>
          <a:ext cx="1208833" cy="145883"/>
        </a:xfrm>
        <a:prstGeom prst="rect">
          <a:avLst/>
        </a:prstGeom>
        <a:solidFill>
          <a:schemeClr val="accent5">
            <a:hueOff val="-1211517"/>
            <a:satOff val="24102"/>
            <a:lumOff val="290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F2B92-9D92-47DF-A4E6-A0DB1473EC77}">
      <dsp:nvSpPr>
        <dsp:cNvPr id="0" name=""/>
        <dsp:cNvSpPr/>
      </dsp:nvSpPr>
      <dsp:spPr>
        <a:xfrm>
          <a:off x="6035799" y="687210"/>
          <a:ext cx="2464640" cy="972558"/>
        </a:xfrm>
        <a:prstGeom prst="roundRect">
          <a:avLst>
            <a:gd name="adj" fmla="val 10000"/>
          </a:avLst>
        </a:prstGeom>
        <a:solidFill>
          <a:schemeClr val="accent5">
            <a:hueOff val="-1060078"/>
            <a:satOff val="21089"/>
            <a:lumOff val="2544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Родительские собрания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64284" y="715695"/>
        <a:ext cx="2407670" cy="915588"/>
      </dsp:txXfrm>
    </dsp:sp>
    <dsp:sp modelId="{6A4D2E55-10DA-4F92-8DC8-6D2305BA60C0}">
      <dsp:nvSpPr>
        <dsp:cNvPr id="0" name=""/>
        <dsp:cNvSpPr/>
      </dsp:nvSpPr>
      <dsp:spPr>
        <a:xfrm rot="5400000">
          <a:off x="6180856" y="2676282"/>
          <a:ext cx="1208833" cy="145883"/>
        </a:xfrm>
        <a:prstGeom prst="rect">
          <a:avLst/>
        </a:prstGeom>
        <a:solidFill>
          <a:schemeClr val="accent5">
            <a:hueOff val="-1413437"/>
            <a:satOff val="28119"/>
            <a:lumOff val="3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9C1C0-10BB-4201-86D6-2F9057FE3727}">
      <dsp:nvSpPr>
        <dsp:cNvPr id="0" name=""/>
        <dsp:cNvSpPr/>
      </dsp:nvSpPr>
      <dsp:spPr>
        <a:xfrm>
          <a:off x="6175061" y="1902908"/>
          <a:ext cx="2186116" cy="972558"/>
        </a:xfrm>
        <a:prstGeom prst="roundRect">
          <a:avLst>
            <a:gd name="adj" fmla="val 10000"/>
          </a:avLst>
        </a:prstGeom>
        <a:solidFill>
          <a:schemeClr val="accent5">
            <a:hueOff val="-1236757"/>
            <a:satOff val="24604"/>
            <a:lumOff val="2968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Совместные праздники и развлечения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03546" y="1931393"/>
        <a:ext cx="2129146" cy="915588"/>
      </dsp:txXfrm>
    </dsp:sp>
    <dsp:sp modelId="{A0E6E479-E1E7-4075-8918-BA83C7D7C3FF}">
      <dsp:nvSpPr>
        <dsp:cNvPr id="0" name=""/>
        <dsp:cNvSpPr/>
      </dsp:nvSpPr>
      <dsp:spPr>
        <a:xfrm>
          <a:off x="6186562" y="3118606"/>
          <a:ext cx="2163115" cy="972558"/>
        </a:xfrm>
        <a:prstGeom prst="roundRect">
          <a:avLst>
            <a:gd name="adj" fmla="val 10000"/>
          </a:avLst>
        </a:prstGeom>
        <a:solidFill>
          <a:schemeClr val="accent5">
            <a:hueOff val="-1413437"/>
            <a:satOff val="28119"/>
            <a:lumOff val="3392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Работа с родительским комитетом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15047" y="3147091"/>
        <a:ext cx="2106145" cy="915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A2EB5-F53D-4629-8B27-A2A9065F0D0F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C51BB-2CC8-4C9D-85E4-5864DB2376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4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ru-RU" smtClean="0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232002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ru-RU" smtClean="0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4054642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ru-RU" smtClean="0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51248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ru-RU" smtClean="0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43350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2" descr="Рисунок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83534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10"/>
          <p:cNvSpPr>
            <a:spLocks noChangeArrowheads="1"/>
          </p:cNvSpPr>
          <p:nvPr/>
        </p:nvSpPr>
        <p:spPr bwMode="auto">
          <a:xfrm>
            <a:off x="755650" y="1628775"/>
            <a:ext cx="8208963" cy="9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4000" b="1" dirty="0" smtClean="0">
                <a:solidFill>
                  <a:srgbClr val="001E0E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Взаимодействие ДОУ </a:t>
            </a:r>
            <a:r>
              <a:rPr lang="ru-RU" altLang="ru-RU" sz="4000" b="1" dirty="0">
                <a:solidFill>
                  <a:srgbClr val="001E0E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 семьи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1275" y="6308725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0993" y="214290"/>
            <a:ext cx="4895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МК ДОУ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детский сад №8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4071942"/>
            <a:ext cx="3597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воспитатель высшей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 А. Шалунова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 descr="blob:https://web.telegram.org/335e9f30-f0ec-4e3a-8ec4-95d21eb8c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blob:https://web.telegram.org/335e9f30-f0ec-4e3a-8ec4-95d21eb8c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blob:https://web.telegram.org/335e9f30-f0ec-4e3a-8ec4-95d21eb8c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9" name="Picture 11" descr="C:\Users\Пользователь\Saved Games\Desktop\335e9f30-f0ec-4e3a-8ec4-95d21eb8cb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500594" cy="3378962"/>
          </a:xfrm>
          <a:prstGeom prst="rect">
            <a:avLst/>
          </a:prstGeom>
          <a:noFill/>
        </p:spPr>
      </p:pic>
      <p:pic>
        <p:nvPicPr>
          <p:cNvPr id="17421" name="Picture 13" descr="C:\Users\Пользователь\Saved Games\Desktop\fc059c82-2a78-4263-b4e1-20e61a400f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291774" cy="3224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ChangeArrowheads="1"/>
          </p:cNvSpPr>
          <p:nvPr/>
        </p:nvSpPr>
        <p:spPr bwMode="gray">
          <a:xfrm>
            <a:off x="2987675" y="2636838"/>
            <a:ext cx="3889375" cy="4032250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8435" name="AutoShape 4"/>
          <p:cNvSpPr>
            <a:spLocks noChangeArrowheads="1"/>
          </p:cNvSpPr>
          <p:nvPr/>
        </p:nvSpPr>
        <p:spPr bwMode="gray">
          <a:xfrm>
            <a:off x="3492500" y="4581525"/>
            <a:ext cx="3168650" cy="5048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8436" name="AutoShape 5"/>
          <p:cNvSpPr>
            <a:spLocks noChangeArrowheads="1"/>
          </p:cNvSpPr>
          <p:nvPr/>
        </p:nvSpPr>
        <p:spPr bwMode="gray">
          <a:xfrm>
            <a:off x="3419475" y="4005263"/>
            <a:ext cx="3095625" cy="4318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8437" name="AutoShape 6"/>
          <p:cNvSpPr>
            <a:spLocks noChangeArrowheads="1"/>
          </p:cNvSpPr>
          <p:nvPr/>
        </p:nvSpPr>
        <p:spPr bwMode="gray">
          <a:xfrm>
            <a:off x="3357563" y="5214938"/>
            <a:ext cx="3384550" cy="4318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8438" name="Rectangle 15"/>
          <p:cNvSpPr>
            <a:spLocks noChangeArrowheads="1"/>
          </p:cNvSpPr>
          <p:nvPr/>
        </p:nvSpPr>
        <p:spPr bwMode="gray">
          <a:xfrm>
            <a:off x="468313" y="476250"/>
            <a:ext cx="8280400" cy="479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Наглядно-информационное направление </a:t>
            </a:r>
            <a:endParaRPr lang="en-US" alt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Rectangle 32"/>
          <p:cNvSpPr>
            <a:spLocks noChangeArrowheads="1"/>
          </p:cNvSpPr>
          <p:nvPr/>
        </p:nvSpPr>
        <p:spPr bwMode="gray">
          <a:xfrm>
            <a:off x="3143250" y="4000500"/>
            <a:ext cx="3816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>
                <a:latin typeface="Monotype Corsiva" pitchFamily="66" charset="0"/>
              </a:rPr>
              <a:t>фотовыставки </a:t>
            </a:r>
            <a:endParaRPr lang="en-US" altLang="ru-RU" sz="2000">
              <a:latin typeface="Monotype Corsiva" pitchFamily="66" charset="0"/>
            </a:endParaRPr>
          </a:p>
        </p:txBody>
      </p:sp>
      <p:sp>
        <p:nvSpPr>
          <p:cNvPr id="18440" name="Rectangle 33"/>
          <p:cNvSpPr>
            <a:spLocks noChangeArrowheads="1"/>
          </p:cNvSpPr>
          <p:nvPr/>
        </p:nvSpPr>
        <p:spPr bwMode="gray">
          <a:xfrm>
            <a:off x="3779838" y="5300663"/>
            <a:ext cx="2771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>
                <a:latin typeface="Monotype Corsiva" pitchFamily="66" charset="0"/>
              </a:rPr>
              <a:t>нормативные  документы</a:t>
            </a:r>
            <a:r>
              <a:rPr lang="ru-RU" altLang="ru-RU"/>
              <a:t> </a:t>
            </a:r>
            <a:endParaRPr lang="en-US" altLang="ru-RU"/>
          </a:p>
        </p:txBody>
      </p:sp>
      <p:sp>
        <p:nvSpPr>
          <p:cNvPr id="18441" name="AutoShape 28"/>
          <p:cNvSpPr>
            <a:spLocks noChangeArrowheads="1"/>
          </p:cNvSpPr>
          <p:nvPr/>
        </p:nvSpPr>
        <p:spPr bwMode="gray">
          <a:xfrm>
            <a:off x="3276600" y="5805488"/>
            <a:ext cx="3527425" cy="6477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latin typeface="Monotype Corsiva" pitchFamily="66" charset="0"/>
              </a:rPr>
              <a:t>родительский уголок: включающий </a:t>
            </a:r>
          </a:p>
          <a:p>
            <a:pPr algn="ctr"/>
            <a:r>
              <a:rPr lang="ru-RU" altLang="ru-RU">
                <a:latin typeface="Monotype Corsiva" pitchFamily="66" charset="0"/>
              </a:rPr>
              <a:t>различную  информацию</a:t>
            </a:r>
            <a:r>
              <a:rPr lang="ru-RU" altLang="ru-RU" sz="2000"/>
              <a:t>.</a:t>
            </a:r>
            <a:r>
              <a:rPr lang="ru-RU" altLang="ru-RU"/>
              <a:t> </a:t>
            </a:r>
          </a:p>
        </p:txBody>
      </p:sp>
      <p:sp>
        <p:nvSpPr>
          <p:cNvPr id="18442" name="AutoShape 25"/>
          <p:cNvSpPr>
            <a:spLocks noChangeArrowheads="1"/>
          </p:cNvSpPr>
          <p:nvPr/>
        </p:nvSpPr>
        <p:spPr bwMode="gray">
          <a:xfrm>
            <a:off x="3492500" y="2781300"/>
            <a:ext cx="2879725" cy="576263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папка-передвижка </a:t>
            </a:r>
          </a:p>
        </p:txBody>
      </p:sp>
      <p:sp>
        <p:nvSpPr>
          <p:cNvPr id="18443" name="Rectangle 31"/>
          <p:cNvSpPr>
            <a:spLocks noChangeArrowheads="1"/>
          </p:cNvSpPr>
          <p:nvPr/>
        </p:nvSpPr>
        <p:spPr bwMode="gray">
          <a:xfrm>
            <a:off x="3563938" y="4652963"/>
            <a:ext cx="2952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400">
                <a:cs typeface="Arial" charset="0"/>
              </a:rPr>
              <a:t> </a:t>
            </a:r>
            <a:r>
              <a:rPr lang="ru-RU" altLang="ru-RU" sz="2000">
                <a:latin typeface="Monotype Corsiva" pitchFamily="66" charset="0"/>
              </a:rPr>
              <a:t>объявления и рекламы</a:t>
            </a:r>
            <a:r>
              <a:rPr lang="ru-RU" altLang="ru-RU"/>
              <a:t> </a:t>
            </a:r>
            <a:endParaRPr lang="en-US" altLang="ru-RU"/>
          </a:p>
        </p:txBody>
      </p:sp>
      <p:sp>
        <p:nvSpPr>
          <p:cNvPr id="18444" name="AutoShape 31"/>
          <p:cNvSpPr>
            <a:spLocks noChangeArrowheads="1"/>
          </p:cNvSpPr>
          <p:nvPr/>
        </p:nvSpPr>
        <p:spPr bwMode="gray">
          <a:xfrm>
            <a:off x="3635375" y="3500438"/>
            <a:ext cx="2736850" cy="360362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4214813" y="3429000"/>
            <a:ext cx="1500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000" dirty="0">
                <a:latin typeface="Monotype Corsiva" pitchFamily="66" charset="0"/>
              </a:rPr>
              <a:t>выпуск газет</a:t>
            </a:r>
            <a:r>
              <a:rPr lang="ru-RU" dirty="0"/>
              <a:t>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2875" y="1428750"/>
            <a:ext cx="8821738" cy="1428750"/>
            <a:chOff x="398" y="2928"/>
            <a:chExt cx="4553" cy="812"/>
          </a:xfrm>
        </p:grpSpPr>
        <p:sp>
          <p:nvSpPr>
            <p:cNvPr id="18447" name="AutoShape 19"/>
            <p:cNvSpPr>
              <a:spLocks noChangeArrowheads="1"/>
            </p:cNvSpPr>
            <p:nvPr/>
          </p:nvSpPr>
          <p:spPr bwMode="ltGray">
            <a:xfrm>
              <a:off x="1209" y="2964"/>
              <a:ext cx="3742" cy="6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8448" name="Rectangle 20"/>
            <p:cNvSpPr>
              <a:spLocks noChangeArrowheads="1"/>
            </p:cNvSpPr>
            <p:nvPr/>
          </p:nvSpPr>
          <p:spPr bwMode="auto">
            <a:xfrm>
              <a:off x="1246" y="3021"/>
              <a:ext cx="3650" cy="5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altLang="ru-RU">
                  <a:latin typeface="Times New Roman" pitchFamily="18" charset="0"/>
                  <a:cs typeface="Times New Roman" pitchFamily="18" charset="0"/>
                </a:rPr>
                <a:t>даёт возможность донести до родителей любую информацию в доступной форме, напомнить тактично о родительских обязанностях и ответственности. </a:t>
              </a:r>
              <a:endParaRPr lang="en-US" altLang="ru-RU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449" name="Picture 21" descr="YG_circle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2928"/>
              <a:ext cx="812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gray">
            <a:xfrm>
              <a:off x="398" y="3184"/>
              <a:ext cx="812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6"/>
            <a:ext cx="392905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:\мне\SDC114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>
            <a:fillRect/>
          </a:stretch>
        </p:blipFill>
        <p:spPr bwMode="auto">
          <a:xfrm>
            <a:off x="4572000" y="3571876"/>
            <a:ext cx="40719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sun9-32.userapi.com/impg/t1GmRQesbNRkZELixcl1RuuVXH-F97v9GyYG2Q/n0rTfGxW0tg.jpg?size=1280x719&amp;quality=95&amp;sign=0c66a36fa5f1c7abbdeac3884587c4e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C:\Users\Пользователь\Saved Games\Desktop\ФОТО ЭФ\Выставки\IMG_20240124_171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14290"/>
            <a:ext cx="2500330" cy="332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gray">
          <a:xfrm>
            <a:off x="3143250" y="2571750"/>
            <a:ext cx="3857625" cy="4103688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gray">
          <a:xfrm>
            <a:off x="3571875" y="4357688"/>
            <a:ext cx="3168650" cy="5048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484" name="AutoShape 5"/>
          <p:cNvSpPr>
            <a:spLocks noChangeArrowheads="1"/>
          </p:cNvSpPr>
          <p:nvPr/>
        </p:nvSpPr>
        <p:spPr bwMode="gray">
          <a:xfrm>
            <a:off x="3571875" y="3714750"/>
            <a:ext cx="3071813" cy="5715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gray">
          <a:xfrm>
            <a:off x="3500438" y="4929188"/>
            <a:ext cx="3384550" cy="4318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gray">
          <a:xfrm>
            <a:off x="2411413" y="500063"/>
            <a:ext cx="5076825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Досуговое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направление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Rectangle 32"/>
          <p:cNvSpPr>
            <a:spLocks noChangeArrowheads="1"/>
          </p:cNvSpPr>
          <p:nvPr/>
        </p:nvSpPr>
        <p:spPr bwMode="gray">
          <a:xfrm>
            <a:off x="3571875" y="3714750"/>
            <a:ext cx="3173413" cy="642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>
                <a:latin typeface="Monotype Corsiva" pitchFamily="66" charset="0"/>
              </a:rPr>
              <a:t>знакомство с профессиями родителей</a:t>
            </a:r>
            <a:endParaRPr lang="en-US" altLang="ru-RU" sz="2000">
              <a:latin typeface="Monotype Corsiva" pitchFamily="66" charset="0"/>
            </a:endParaRPr>
          </a:p>
        </p:txBody>
      </p:sp>
      <p:sp>
        <p:nvSpPr>
          <p:cNvPr id="20488" name="Rectangle 33"/>
          <p:cNvSpPr>
            <a:spLocks noChangeArrowheads="1"/>
          </p:cNvSpPr>
          <p:nvPr/>
        </p:nvSpPr>
        <p:spPr bwMode="gray">
          <a:xfrm>
            <a:off x="3643313" y="5000625"/>
            <a:ext cx="3081337" cy="37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>
                <a:latin typeface="Monotype Corsiva" pitchFamily="66" charset="0"/>
              </a:rPr>
              <a:t>выставка семейной коллекции</a:t>
            </a:r>
            <a:endParaRPr lang="en-US" altLang="ru-RU">
              <a:latin typeface="Monotype Corsiva" pitchFamily="66" charset="0"/>
            </a:endParaRPr>
          </a:p>
        </p:txBody>
      </p:sp>
      <p:sp>
        <p:nvSpPr>
          <p:cNvPr id="20489" name="AutoShape 28"/>
          <p:cNvSpPr>
            <a:spLocks noChangeArrowheads="1"/>
          </p:cNvSpPr>
          <p:nvPr/>
        </p:nvSpPr>
        <p:spPr bwMode="gray">
          <a:xfrm>
            <a:off x="3500438" y="5429250"/>
            <a:ext cx="3303587" cy="452438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семейные спортивные встречи</a:t>
            </a:r>
          </a:p>
        </p:txBody>
      </p:sp>
      <p:sp>
        <p:nvSpPr>
          <p:cNvPr id="20490" name="AutoShape 25"/>
          <p:cNvSpPr>
            <a:spLocks noChangeArrowheads="1"/>
          </p:cNvSpPr>
          <p:nvPr/>
        </p:nvSpPr>
        <p:spPr bwMode="gray">
          <a:xfrm>
            <a:off x="3929063" y="2643188"/>
            <a:ext cx="2443162" cy="433387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праздники</a:t>
            </a:r>
          </a:p>
        </p:txBody>
      </p:sp>
      <p:sp>
        <p:nvSpPr>
          <p:cNvPr id="20491" name="Rectangle 31"/>
          <p:cNvSpPr>
            <a:spLocks noChangeArrowheads="1"/>
          </p:cNvSpPr>
          <p:nvPr/>
        </p:nvSpPr>
        <p:spPr bwMode="gray">
          <a:xfrm>
            <a:off x="3500438" y="4429125"/>
            <a:ext cx="3159125" cy="37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400">
                <a:cs typeface="Arial" charset="0"/>
              </a:rPr>
              <a:t> </a:t>
            </a:r>
            <a:r>
              <a:rPr lang="ru-RU" altLang="ru-RU" sz="2000">
                <a:latin typeface="Monotype Corsiva" pitchFamily="66" charset="0"/>
              </a:rPr>
              <a:t>дни добрых дел, акции</a:t>
            </a:r>
            <a:endParaRPr lang="en-US" altLang="ru-RU">
              <a:latin typeface="Monotype Corsiva" pitchFamily="66" charset="0"/>
            </a:endParaRPr>
          </a:p>
        </p:txBody>
      </p:sp>
      <p:sp>
        <p:nvSpPr>
          <p:cNvPr id="20492" name="AutoShape 31"/>
          <p:cNvSpPr>
            <a:spLocks noChangeArrowheads="1"/>
          </p:cNvSpPr>
          <p:nvPr/>
        </p:nvSpPr>
        <p:spPr bwMode="gray">
          <a:xfrm>
            <a:off x="3786188" y="3214688"/>
            <a:ext cx="2736850" cy="360362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4500563" y="3214688"/>
            <a:ext cx="1344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000" dirty="0">
                <a:latin typeface="Monotype Corsiva" pitchFamily="66" charset="0"/>
              </a:rPr>
              <a:t>развлечения</a:t>
            </a:r>
            <a:endParaRPr lang="ru-RU" dirty="0">
              <a:latin typeface="Monotype Corsiva" pitchFamily="66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2875" y="1428750"/>
            <a:ext cx="9001125" cy="1357313"/>
            <a:chOff x="398" y="2928"/>
            <a:chExt cx="4646" cy="812"/>
          </a:xfrm>
        </p:grpSpPr>
        <p:sp>
          <p:nvSpPr>
            <p:cNvPr id="20497" name="AutoShape 19"/>
            <p:cNvSpPr>
              <a:spLocks noChangeArrowheads="1"/>
            </p:cNvSpPr>
            <p:nvPr/>
          </p:nvSpPr>
          <p:spPr bwMode="ltGray">
            <a:xfrm>
              <a:off x="1209" y="2964"/>
              <a:ext cx="3742" cy="6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0498" name="Rectangle 20"/>
            <p:cNvSpPr>
              <a:spLocks noChangeArrowheads="1"/>
            </p:cNvSpPr>
            <p:nvPr/>
          </p:nvSpPr>
          <p:spPr bwMode="auto">
            <a:xfrm>
              <a:off x="1246" y="2971"/>
              <a:ext cx="3798" cy="6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altLang="ru-RU" sz="2000">
                  <a:latin typeface="Times New Roman" pitchFamily="18" charset="0"/>
                  <a:cs typeface="Times New Roman" pitchFamily="18" charset="0"/>
                </a:rPr>
                <a:t> Установление теплых доверительных  отношений, эмоциональный контакт между педагогами и родителями, между родителями и детьми.</a:t>
              </a:r>
              <a:endParaRPr lang="en-US" altLang="ru-RU" sz="20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499" name="Picture 21" descr="YG_circle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2928"/>
              <a:ext cx="812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gray">
            <a:xfrm>
              <a:off x="398" y="3142"/>
              <a:ext cx="812" cy="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495" name="AutoShape 28"/>
          <p:cNvSpPr>
            <a:spLocks noChangeArrowheads="1"/>
          </p:cNvSpPr>
          <p:nvPr/>
        </p:nvSpPr>
        <p:spPr bwMode="gray">
          <a:xfrm>
            <a:off x="3500438" y="6000750"/>
            <a:ext cx="3303587" cy="452438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latin typeface="Monotype Corsiva" pitchFamily="66" charset="0"/>
            </a:endParaRPr>
          </a:p>
        </p:txBody>
      </p:sp>
      <p:sp>
        <p:nvSpPr>
          <p:cNvPr id="20496" name="Прямоугольник 28"/>
          <p:cNvSpPr>
            <a:spLocks noChangeArrowheads="1"/>
          </p:cNvSpPr>
          <p:nvPr/>
        </p:nvSpPr>
        <p:spPr bwMode="auto">
          <a:xfrm>
            <a:off x="4500562" y="6000768"/>
            <a:ext cx="1136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dirty="0" smtClean="0">
                <a:latin typeface="Monotype Corsiva" pitchFamily="66" charset="0"/>
              </a:rPr>
              <a:t>экскурсии</a:t>
            </a:r>
            <a:endParaRPr lang="ru-RU" alt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«Бабушкина каша»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Пользователь\Saved Games\Desktop\ФОТО ЭФ\Бабушкина каша\d55a194d-0591-4e3b-951f-9eb6412699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570738" cy="3433767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Saved Games\Desktop\ФОТО ЭФ\Бабушкина каша\IMG_20231006_1008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703" y="3143248"/>
            <a:ext cx="4947297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«День семьи»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https://sun9-4.userapi.com/impg/KZHzbBSHLd6-zxnlA8lX8_OOWFjsTsgLQIEaLQ/amGBz47802c.jpg?size=1280x960&amp;quality=95&amp;sign=588525fb0e8f81f796d4467e3e88852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4095778" cy="3071834"/>
          </a:xfrm>
          <a:prstGeom prst="rect">
            <a:avLst/>
          </a:prstGeom>
          <a:noFill/>
        </p:spPr>
      </p:pic>
      <p:pic>
        <p:nvPicPr>
          <p:cNvPr id="2052" name="Picture 4" descr="https://sun9-61.userapi.com/impg/4MHWnZdnvhq_SsoWzvVLQofNApL_mClmzL2YnQ/y3GAmvsFt3M.jpg?size=1280x866&amp;quality=95&amp;sign=f76400ae914f868d27ed2705e5314e9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3314"/>
            <a:ext cx="4381805" cy="2964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Спортивные семейные встречи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«Русский валенок»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2770" name="Picture 2" descr="C:\Users\Пользователь\Saved Games\Desktop\ФОТО ЭФ\Валенок\IMG_20240201_110931.jpg"/>
          <p:cNvPicPr>
            <a:picLocks noChangeAspect="1" noChangeArrowheads="1"/>
          </p:cNvPicPr>
          <p:nvPr/>
        </p:nvPicPr>
        <p:blipFill>
          <a:blip r:embed="rId2" cstate="print"/>
          <a:srcRect l="20268" t="35396" r="17412" b="7238"/>
          <a:stretch>
            <a:fillRect/>
          </a:stretch>
        </p:blipFill>
        <p:spPr bwMode="auto">
          <a:xfrm>
            <a:off x="0" y="1428736"/>
            <a:ext cx="4643438" cy="3209435"/>
          </a:xfrm>
          <a:prstGeom prst="rect">
            <a:avLst/>
          </a:prstGeom>
          <a:noFill/>
        </p:spPr>
      </p:pic>
      <p:pic>
        <p:nvPicPr>
          <p:cNvPr id="32771" name="Picture 3" descr="C:\Users\Пользователь\Saved Games\Desktop\ФОТО ЭФ\Валенок\IMG_20240201_104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12" y="3571877"/>
            <a:ext cx="4167106" cy="31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«Веселый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арбузник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794" name="Picture 2" descr="C:\Users\Пользователь\Saved Games\Desktop\5dfe5ca8-197e-4d9e-871b-d619708327d0.jpg"/>
          <p:cNvPicPr>
            <a:picLocks noChangeAspect="1" noChangeArrowheads="1"/>
          </p:cNvPicPr>
          <p:nvPr/>
        </p:nvPicPr>
        <p:blipFill>
          <a:blip r:embed="rId2" cstate="print"/>
          <a:srcRect l="15238" r="11618" b="33688"/>
          <a:stretch>
            <a:fillRect/>
          </a:stretch>
        </p:blipFill>
        <p:spPr bwMode="auto">
          <a:xfrm>
            <a:off x="785786" y="1285860"/>
            <a:ext cx="3929090" cy="2513559"/>
          </a:xfrm>
          <a:prstGeom prst="rect">
            <a:avLst/>
          </a:prstGeom>
          <a:noFill/>
        </p:spPr>
      </p:pic>
      <p:pic>
        <p:nvPicPr>
          <p:cNvPr id="33796" name="Picture 4" descr="https://sun9-46.userapi.com/impg/A7exjeEG5VqsNh8_IdUkDnJ2J7OLLlJ76DlNaw/OLtHjfqSAPk.jpg?size=810x1080&amp;quality=95&amp;sign=31c57c85e4e8cbeba6b84a1f647b521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214422"/>
            <a:ext cx="3679058" cy="5357850"/>
          </a:xfrm>
          <a:prstGeom prst="rect">
            <a:avLst/>
          </a:prstGeom>
          <a:noFill/>
        </p:spPr>
      </p:pic>
      <p:pic>
        <p:nvPicPr>
          <p:cNvPr id="33797" name="Picture 5" descr="C:\Users\Пользователь\Saved Games\Desktop\46f43e73-fbde-4761-a94a-05fd145a3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929090" cy="2552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«Знает правила семья –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знаю правила и я»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9938" name="Picture 2" descr="https://sun9-21.userapi.com/impg/bGuiz8MVl6BZzLtXvPZ7agaUOO58MiuGwdfijA/YDK6whadh94.jpg?size=1280x960&amp;quality=95&amp;sign=7ce898fc6271d4f5b93be52eb818ccce&amp;type=album"/>
          <p:cNvPicPr>
            <a:picLocks noChangeAspect="1" noChangeArrowheads="1"/>
          </p:cNvPicPr>
          <p:nvPr/>
        </p:nvPicPr>
        <p:blipFill>
          <a:blip r:embed="rId2" cstate="print"/>
          <a:srcRect t="36709" r="16456" b="6329"/>
          <a:stretch>
            <a:fillRect/>
          </a:stretch>
        </p:blipFill>
        <p:spPr bwMode="auto">
          <a:xfrm>
            <a:off x="0" y="1500174"/>
            <a:ext cx="5143536" cy="3214710"/>
          </a:xfrm>
          <a:prstGeom prst="rect">
            <a:avLst/>
          </a:prstGeom>
          <a:noFill/>
        </p:spPr>
      </p:pic>
      <p:pic>
        <p:nvPicPr>
          <p:cNvPr id="39939" name="Picture 3" descr="C:\Users\Пользователь\Saved Games\Desktop\ФОТО ЭФ\ПДД\IMG_20231110_165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4143"/>
            <a:ext cx="4000528" cy="3003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Безопасность зимой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62" name="Picture 2" descr="C:\Users\Пользователь\Saved Games\Desktop\ФОТО ЭФ\Безопасность\IMG_20240209_164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149262" cy="3115536"/>
          </a:xfrm>
          <a:prstGeom prst="rect">
            <a:avLst/>
          </a:prstGeom>
          <a:noFill/>
        </p:spPr>
      </p:pic>
      <p:pic>
        <p:nvPicPr>
          <p:cNvPr id="40963" name="Picture 3" descr="C:\Users\Пользователь\Saved Games\Desktop\ФОТО ЭФ\Безопасность\IMG_20240209_162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57752" y="3643314"/>
            <a:ext cx="4000528" cy="3003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714489"/>
            <a:ext cx="8715436" cy="329320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«Дети - это счастье, созданное нашим трудом. Занятия, встречи с детьми, конечно, требуют душевных сил, времени, труда. Но, ведь и мы счастливы тогда, когда счастливы наши дети, когда их глаза наполнены радостью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 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Сухомлинский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Посещение театра Актера и Куклы «Крошка» г. Саранск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215106" cy="447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Экскурсия в Большое Болдино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842" name="Picture 2" descr="https://sun9-17.userapi.com/impg/WBg9GfEjuDEtarJl8dCYebdm6UtLSQQjeqXKcQ/V35hVRVeOOk.jpg?size=1280x964&amp;quality=95&amp;sign=7425fb4daee4d2043f6881e59d16c4c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4714876" cy="3550891"/>
          </a:xfrm>
          <a:prstGeom prst="rect">
            <a:avLst/>
          </a:prstGeom>
          <a:noFill/>
        </p:spPr>
      </p:pic>
      <p:pic>
        <p:nvPicPr>
          <p:cNvPr id="35844" name="Picture 4" descr="https://sun9-76.userapi.com/impg/cAEidZhgElk60s9XhSEV0vW585Y-2tF7jz0aRA/A4zNAWUz7jM.jpg?size=813x1080&amp;quality=95&amp;sign=d56c38b859ab2f66bfd95718a30787d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931666" cy="5222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0825" y="1557338"/>
            <a:ext cx="8497888" cy="46799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39750" y="1535113"/>
            <a:ext cx="80645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Таким образом, взаимодействие семьи и детского сада - это длительный процесс, долгий и кропотливый труд, требующий от педагогов и родителей терпения, творчества и взаимопонимания. 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новых формах взаимодействия с родителями реализуется принцип партнерства, диалога. 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Разнообразие  форм взаимодействия с родителями, позволяет воспитателям значительно улучшить отношения с семьями, повысить педагогическую культуру родителей, расширить представления детей по различным образовательным областям.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950" y="404813"/>
            <a:ext cx="81359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570788" cy="7461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Основные принципы партнёрства   ДОУ и семьи</a:t>
            </a:r>
            <a:r>
              <a:rPr lang="ru-RU" altLang="ru-RU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smtClean="0">
                <a:latin typeface="Times New Roman" pitchFamily="18" charset="0"/>
                <a:cs typeface="Times New Roman" pitchFamily="18" charset="0"/>
              </a:rPr>
            </a:b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Прямоугольник 7"/>
          <p:cNvSpPr>
            <a:spLocks noChangeArrowheads="1"/>
          </p:cNvSpPr>
          <p:nvPr/>
        </p:nvSpPr>
        <p:spPr bwMode="auto">
          <a:xfrm>
            <a:off x="0" y="1773238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Доброжелательный стиль</a:t>
            </a: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общения педагогов с родителями (создание партнерских, доверительных отношений между родителями и воспитателем) </a:t>
            </a:r>
          </a:p>
          <a:p>
            <a:pPr eaLnBrk="0" hangingPunct="0"/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Индивидуальный подход</a:t>
            </a: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 ежедневном контакте воспитателя, когда родители приводят и забирают детей).</a:t>
            </a:r>
          </a:p>
          <a:p>
            <a:pPr eaLnBrk="0" hangingPunct="0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Динамичность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(быстро реагировать на изменения социального состава родителей, их образовательные потребности и воспитательные запросы).</a:t>
            </a:r>
          </a:p>
          <a:p>
            <a:pPr eaLnBrk="0" hangingPunct="0">
              <a:buFont typeface="Wingdings" pitchFamily="2" charset="2"/>
              <a:buChar char="ü"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Открытость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(п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осещение родителями группы для того, чтобы они могли видеть, как и чем  занимается их ребенок).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а не наставничество. ( Сотрудничество - это общение "на равных", где никому не принадлежит привилегия указывать, контролировать, оценивать).</a:t>
            </a:r>
          </a:p>
          <a:p>
            <a:pPr eaLnBrk="0" hangingPunct="0"/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786" y="285728"/>
            <a:ext cx="7786688" cy="981075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Традиционные формы взаимодействия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1412875"/>
          <a:ext cx="8501063" cy="477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341438"/>
            <a:ext cx="8785225" cy="7191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с родителями в условиях реализации   ФГОС ДО </a:t>
            </a:r>
            <a:endParaRPr lang="en-US" altLang="ru-RU" sz="20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684213" y="4437063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gray">
          <a:xfrm>
            <a:off x="3635375" y="3573463"/>
            <a:ext cx="1905000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>
                <a:solidFill>
                  <a:srgbClr val="7030A0"/>
                </a:solidFill>
                <a:latin typeface="Monotype Corsiva" pitchFamily="66" charset="0"/>
                <a:cs typeface="Arial" charset="0"/>
              </a:rPr>
              <a:t>Направления работы с родителями</a:t>
            </a:r>
            <a:endParaRPr lang="en-US" altLang="ru-RU" sz="2000">
              <a:solidFill>
                <a:srgbClr val="7030A0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gray">
          <a:xfrm>
            <a:off x="900113" y="4868863"/>
            <a:ext cx="2160587" cy="7540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gray">
          <a:xfrm>
            <a:off x="900113" y="4868863"/>
            <a:ext cx="2133600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Наглядно-информационное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319" name="AutoShape 8"/>
          <p:cNvSpPr>
            <a:spLocks noChangeArrowheads="1"/>
          </p:cNvSpPr>
          <p:nvPr/>
        </p:nvSpPr>
        <p:spPr bwMode="ltGray">
          <a:xfrm>
            <a:off x="684213" y="2060575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gray">
          <a:xfrm>
            <a:off x="900113" y="2636838"/>
            <a:ext cx="2160587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gray">
          <a:xfrm>
            <a:off x="827088" y="2636838"/>
            <a:ext cx="2316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>
                <a:solidFill>
                  <a:schemeClr val="folHlink"/>
                </a:solidFill>
                <a:latin typeface="Monotype Corsiva" pitchFamily="66" charset="0"/>
              </a:rPr>
              <a:t>Познавательное</a:t>
            </a:r>
            <a:r>
              <a:rPr lang="ru-RU" altLang="ru-RU" sz="2400">
                <a:latin typeface="Monotype Corsiva" pitchFamily="66" charset="0"/>
              </a:rPr>
              <a:t> </a:t>
            </a:r>
            <a:endParaRPr lang="en-US" altLang="ru-RU" sz="2400">
              <a:latin typeface="Monotype Corsiva" pitchFamily="66" charset="0"/>
            </a:endParaRPr>
          </a:p>
        </p:txBody>
      </p:sp>
      <p:sp>
        <p:nvSpPr>
          <p:cNvPr id="13322" name="AutoShape 12"/>
          <p:cNvSpPr>
            <a:spLocks noChangeArrowheads="1"/>
          </p:cNvSpPr>
          <p:nvPr/>
        </p:nvSpPr>
        <p:spPr bwMode="gray">
          <a:xfrm>
            <a:off x="6084888" y="4437063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23" name="AutoShape 13"/>
          <p:cNvSpPr>
            <a:spLocks noChangeArrowheads="1"/>
          </p:cNvSpPr>
          <p:nvPr/>
        </p:nvSpPr>
        <p:spPr bwMode="gray">
          <a:xfrm>
            <a:off x="6443663" y="4868863"/>
            <a:ext cx="1943100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24" name="Text Box 9"/>
          <p:cNvSpPr txBox="1">
            <a:spLocks noChangeArrowheads="1"/>
          </p:cNvSpPr>
          <p:nvPr/>
        </p:nvSpPr>
        <p:spPr bwMode="gray">
          <a:xfrm>
            <a:off x="6156325" y="4941888"/>
            <a:ext cx="23161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>
                <a:solidFill>
                  <a:srgbClr val="002060"/>
                </a:solidFill>
                <a:latin typeface="Monotype Corsiva" pitchFamily="66" charset="0"/>
              </a:rPr>
              <a:t>Досуговое</a:t>
            </a:r>
            <a:r>
              <a:rPr lang="ru-RU" altLang="ru-RU" sz="240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en-US" altLang="ru-RU" sz="240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3325" name="AutoShape 16"/>
          <p:cNvSpPr>
            <a:spLocks noChangeArrowheads="1"/>
          </p:cNvSpPr>
          <p:nvPr/>
        </p:nvSpPr>
        <p:spPr bwMode="gray">
          <a:xfrm>
            <a:off x="6011863" y="2060575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26" name="AutoShape 17"/>
          <p:cNvSpPr>
            <a:spLocks noChangeArrowheads="1"/>
          </p:cNvSpPr>
          <p:nvPr/>
        </p:nvSpPr>
        <p:spPr bwMode="gray">
          <a:xfrm>
            <a:off x="6156325" y="2420938"/>
            <a:ext cx="2265363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55" name="Text Box 9"/>
          <p:cNvSpPr txBox="1">
            <a:spLocks noChangeArrowheads="1"/>
          </p:cNvSpPr>
          <p:nvPr/>
        </p:nvSpPr>
        <p:spPr bwMode="gray">
          <a:xfrm>
            <a:off x="6156325" y="2420938"/>
            <a:ext cx="2316163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Информационно-аналитическое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171825" y="2667000"/>
            <a:ext cx="2819400" cy="2803525"/>
            <a:chOff x="1968" y="1488"/>
            <a:chExt cx="1776" cy="1766"/>
          </a:xfrm>
        </p:grpSpPr>
        <p:sp>
          <p:nvSpPr>
            <p:cNvPr id="13333" name="AutoShape 21"/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34" name="AutoShape 22"/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35" name="AutoShape 23"/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36" name="AutoShape 24"/>
            <p:cNvSpPr>
              <a:spLocks noChangeArrowheads="1"/>
            </p:cNvSpPr>
            <p:nvPr/>
          </p:nvSpPr>
          <p:spPr bwMode="lt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71472" y="428604"/>
            <a:ext cx="81375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формы взаимодействия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/>
          <p:cNvSpPr>
            <a:spLocks noChangeArrowheads="1"/>
          </p:cNvSpPr>
          <p:nvPr/>
        </p:nvSpPr>
        <p:spPr bwMode="gray">
          <a:xfrm>
            <a:off x="4932363" y="2636838"/>
            <a:ext cx="3925887" cy="3816350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4339" name="AutoShape 13"/>
          <p:cNvSpPr>
            <a:spLocks noChangeArrowheads="1"/>
          </p:cNvSpPr>
          <p:nvPr/>
        </p:nvSpPr>
        <p:spPr bwMode="gray">
          <a:xfrm>
            <a:off x="684213" y="2636838"/>
            <a:ext cx="3887787" cy="3816350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0" name="AutoShape 28"/>
          <p:cNvSpPr>
            <a:spLocks noChangeArrowheads="1"/>
          </p:cNvSpPr>
          <p:nvPr/>
        </p:nvSpPr>
        <p:spPr bwMode="gray">
          <a:xfrm>
            <a:off x="1143000" y="3571875"/>
            <a:ext cx="3071813" cy="5048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1" name="AutoShape 29"/>
          <p:cNvSpPr>
            <a:spLocks noChangeArrowheads="1"/>
          </p:cNvSpPr>
          <p:nvPr/>
        </p:nvSpPr>
        <p:spPr bwMode="gray">
          <a:xfrm>
            <a:off x="928688" y="4786313"/>
            <a:ext cx="3457575" cy="6477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2" name="AutoShape 30"/>
          <p:cNvSpPr>
            <a:spLocks noChangeArrowheads="1"/>
          </p:cNvSpPr>
          <p:nvPr/>
        </p:nvSpPr>
        <p:spPr bwMode="gray">
          <a:xfrm>
            <a:off x="1071563" y="4214813"/>
            <a:ext cx="3241675" cy="4318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4343" name="Rectangle 50"/>
          <p:cNvSpPr>
            <a:spLocks noChangeArrowheads="1"/>
          </p:cNvSpPr>
          <p:nvPr/>
        </p:nvSpPr>
        <p:spPr bwMode="gray">
          <a:xfrm>
            <a:off x="1285852" y="500042"/>
            <a:ext cx="7056437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  направление</a:t>
            </a:r>
            <a:endParaRPr lang="en-US" alt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Rectangle 31"/>
          <p:cNvSpPr>
            <a:spLocks noChangeArrowheads="1"/>
          </p:cNvSpPr>
          <p:nvPr/>
        </p:nvSpPr>
        <p:spPr bwMode="gray">
          <a:xfrm>
            <a:off x="1214438" y="3643313"/>
            <a:ext cx="2952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400">
                <a:cs typeface="Arial" charset="0"/>
              </a:rPr>
              <a:t> </a:t>
            </a:r>
            <a:r>
              <a:rPr lang="ru-RU" altLang="ru-RU" sz="2000">
                <a:latin typeface="Monotype Corsiva" pitchFamily="66" charset="0"/>
              </a:rPr>
              <a:t>общие, групповые собрания</a:t>
            </a:r>
            <a:endParaRPr lang="en-US" altLang="ru-RU" sz="2000">
              <a:latin typeface="Monotype Corsiva" pitchFamily="66" charset="0"/>
            </a:endParaRPr>
          </a:p>
        </p:txBody>
      </p:sp>
      <p:sp>
        <p:nvSpPr>
          <p:cNvPr id="14345" name="Rectangle 32"/>
          <p:cNvSpPr>
            <a:spLocks noChangeArrowheads="1"/>
          </p:cNvSpPr>
          <p:nvPr/>
        </p:nvSpPr>
        <p:spPr bwMode="gray">
          <a:xfrm>
            <a:off x="642938" y="4857750"/>
            <a:ext cx="38163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400">
                <a:latin typeface="Monotype Corsiva" pitchFamily="66" charset="0"/>
                <a:cs typeface="Arial" charset="0"/>
              </a:rPr>
              <a:t> </a:t>
            </a:r>
            <a:r>
              <a:rPr lang="ru-RU" altLang="ru-RU" sz="2000">
                <a:latin typeface="Monotype Corsiva" pitchFamily="66" charset="0"/>
              </a:rPr>
              <a:t>консультации и индивидуальные беседы</a:t>
            </a:r>
            <a:r>
              <a:rPr lang="ru-RU" altLang="ru-RU" sz="2000"/>
              <a:t> </a:t>
            </a:r>
            <a:endParaRPr lang="en-US" altLang="ru-RU" sz="2000"/>
          </a:p>
        </p:txBody>
      </p:sp>
      <p:sp>
        <p:nvSpPr>
          <p:cNvPr id="14346" name="Rectangle 33"/>
          <p:cNvSpPr>
            <a:spLocks noChangeArrowheads="1"/>
          </p:cNvSpPr>
          <p:nvPr/>
        </p:nvSpPr>
        <p:spPr bwMode="gray">
          <a:xfrm>
            <a:off x="1071563" y="4214813"/>
            <a:ext cx="31257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>
                <a:latin typeface="Monotype Corsiva" pitchFamily="66" charset="0"/>
              </a:rPr>
              <a:t>круглый стол «по любой теме»</a:t>
            </a:r>
            <a:endParaRPr lang="en-US" altLang="ru-RU" sz="2000">
              <a:latin typeface="Monotype Corsiva" pitchFamily="66" charset="0"/>
            </a:endParaRPr>
          </a:p>
        </p:txBody>
      </p:sp>
      <p:sp>
        <p:nvSpPr>
          <p:cNvPr id="14347" name="AutoShape 28"/>
          <p:cNvSpPr>
            <a:spLocks noChangeArrowheads="1"/>
          </p:cNvSpPr>
          <p:nvPr/>
        </p:nvSpPr>
        <p:spPr bwMode="gray">
          <a:xfrm>
            <a:off x="714375" y="5643563"/>
            <a:ext cx="3816350" cy="647700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 altLang="ru-RU" sz="2000">
                <a:latin typeface="Monotype Corsiva" pitchFamily="66" charset="0"/>
              </a:rPr>
              <a:t>выставки детских работ, поделок, </a:t>
            </a:r>
          </a:p>
          <a:p>
            <a:r>
              <a:rPr lang="ru-RU" altLang="ru-RU" sz="2000">
                <a:latin typeface="Monotype Corsiva" pitchFamily="66" charset="0"/>
              </a:rPr>
              <a:t>изготовленные  вместе с  родителями</a:t>
            </a:r>
            <a:r>
              <a:rPr lang="ru-RU" altLang="ru-RU" sz="2000"/>
              <a:t>.</a:t>
            </a:r>
            <a:r>
              <a:rPr lang="ru-RU" altLang="ru-RU"/>
              <a:t> </a:t>
            </a:r>
          </a:p>
        </p:txBody>
      </p:sp>
      <p:sp>
        <p:nvSpPr>
          <p:cNvPr id="14350" name="AutoShape 58"/>
          <p:cNvSpPr>
            <a:spLocks noChangeArrowheads="1"/>
          </p:cNvSpPr>
          <p:nvPr/>
        </p:nvSpPr>
        <p:spPr bwMode="gray">
          <a:xfrm>
            <a:off x="5572132" y="4143380"/>
            <a:ext cx="2808288" cy="576262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совместные экскурсии</a:t>
            </a:r>
            <a:r>
              <a:rPr lang="ru-RU" altLang="ru-RU" sz="2000"/>
              <a:t>; </a:t>
            </a:r>
          </a:p>
        </p:txBody>
      </p:sp>
      <p:sp>
        <p:nvSpPr>
          <p:cNvPr id="14351" name="AutoShape 59"/>
          <p:cNvSpPr>
            <a:spLocks noChangeArrowheads="1"/>
          </p:cNvSpPr>
          <p:nvPr/>
        </p:nvSpPr>
        <p:spPr bwMode="gray">
          <a:xfrm>
            <a:off x="5572132" y="3429000"/>
            <a:ext cx="2881312" cy="433388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Открытые НОД</a:t>
            </a:r>
            <a:r>
              <a:rPr lang="ru-RU" altLang="ru-RU" sz="2000"/>
              <a:t> </a:t>
            </a:r>
          </a:p>
        </p:txBody>
      </p:sp>
      <p:sp>
        <p:nvSpPr>
          <p:cNvPr id="14352" name="AutoShape 60"/>
          <p:cNvSpPr>
            <a:spLocks noChangeArrowheads="1"/>
          </p:cNvSpPr>
          <p:nvPr/>
        </p:nvSpPr>
        <p:spPr bwMode="gray">
          <a:xfrm>
            <a:off x="5357818" y="5072074"/>
            <a:ext cx="3351212" cy="792162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dirty="0">
                <a:latin typeface="Monotype Corsiva" pitchFamily="66" charset="0"/>
              </a:rPr>
              <a:t>совместное создание предметно-</a:t>
            </a:r>
          </a:p>
          <a:p>
            <a:pPr algn="ctr"/>
            <a:r>
              <a:rPr lang="ru-RU" altLang="ru-RU" sz="2000" dirty="0">
                <a:latin typeface="Monotype Corsiva" pitchFamily="66" charset="0"/>
              </a:rPr>
              <a:t>развивающей среды</a:t>
            </a:r>
            <a:r>
              <a:rPr lang="ru-RU" altLang="ru-RU" dirty="0"/>
              <a:t> </a:t>
            </a:r>
          </a:p>
        </p:txBody>
      </p:sp>
      <p:sp>
        <p:nvSpPr>
          <p:cNvPr id="14353" name="AutoShape 62"/>
          <p:cNvSpPr>
            <a:spLocks noChangeArrowheads="1"/>
          </p:cNvSpPr>
          <p:nvPr/>
        </p:nvSpPr>
        <p:spPr bwMode="gray">
          <a:xfrm>
            <a:off x="1285875" y="2857500"/>
            <a:ext cx="2879725" cy="576263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>
                <a:latin typeface="Monotype Corsiva" pitchFamily="66" charset="0"/>
              </a:rPr>
              <a:t>Совместные проекты</a:t>
            </a:r>
            <a:endParaRPr lang="ru-RU" alt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1428750"/>
            <a:ext cx="8858250" cy="1285875"/>
            <a:chOff x="398" y="2928"/>
            <a:chExt cx="4553" cy="812"/>
          </a:xfrm>
        </p:grpSpPr>
        <p:sp>
          <p:nvSpPr>
            <p:cNvPr id="14355" name="AutoShape 19"/>
            <p:cNvSpPr>
              <a:spLocks noChangeArrowheads="1"/>
            </p:cNvSpPr>
            <p:nvPr/>
          </p:nvSpPr>
          <p:spPr bwMode="ltGray">
            <a:xfrm>
              <a:off x="1209" y="2964"/>
              <a:ext cx="3742" cy="6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4356" name="Rectangle 20"/>
            <p:cNvSpPr>
              <a:spLocks noChangeArrowheads="1"/>
            </p:cNvSpPr>
            <p:nvPr/>
          </p:nvSpPr>
          <p:spPr bwMode="auto">
            <a:xfrm>
              <a:off x="1242" y="2973"/>
              <a:ext cx="3650" cy="5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altLang="ru-RU">
                  <a:latin typeface="Times New Roman" pitchFamily="18" charset="0"/>
                  <a:cs typeface="Times New Roman" pitchFamily="18" charset="0"/>
                </a:rPr>
                <a:t> Ознакомление родителей с возрастными и психологическими особенностями детей дошкольного возраста, формирование у родителей практических  навыков воспитания детей.</a:t>
              </a:r>
              <a:endParaRPr lang="en-US" altLang="ru-RU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357" name="Picture 21" descr="YG_circle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2928"/>
              <a:ext cx="812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22"/>
            <p:cNvSpPr txBox="1">
              <a:spLocks noChangeArrowheads="1"/>
            </p:cNvSpPr>
            <p:nvPr/>
          </p:nvSpPr>
          <p:spPr bwMode="gray">
            <a:xfrm>
              <a:off x="435" y="3184"/>
              <a:ext cx="738" cy="3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C:\Users\Пользователь\Saved Games\Desktop\ФОТО ЭФ\Выставки\Дворовый смотритель\IMG_20240118_170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3643314"/>
          </a:xfrm>
          <a:prstGeom prst="rect">
            <a:avLst/>
          </a:prstGeom>
          <a:noFill/>
        </p:spPr>
      </p:pic>
      <p:pic>
        <p:nvPicPr>
          <p:cNvPr id="15369" name="Picture 9" descr="C:\Users\Пользователь\Saved Games\Desktop\ФОТО ЭФ\Выставки\Ёлка из прошлого\IMG_20240112_162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643314"/>
          </a:xfrm>
          <a:prstGeom prst="rect">
            <a:avLst/>
          </a:prstGeom>
          <a:noFill/>
        </p:spPr>
      </p:pic>
      <p:pic>
        <p:nvPicPr>
          <p:cNvPr id="15370" name="Picture 10" descr="C:\Users\Пользователь\Saved Games\Desktop\ФОТО ЭФ\Род. собр\IMG_20240425_171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714876" cy="3357562"/>
          </a:xfrm>
          <a:prstGeom prst="rect">
            <a:avLst/>
          </a:prstGeom>
          <a:noFill/>
        </p:spPr>
      </p:pic>
      <p:pic>
        <p:nvPicPr>
          <p:cNvPr id="15371" name="Picture 11" descr="C:\Users\Пользователь\Saved Games\Desktop\ФОТО ЭФ\Род. собр\IMG_20240425_160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429124" cy="37147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4348" y="3071810"/>
            <a:ext cx="343901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Выставка творческих работ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8" y="3071810"/>
            <a:ext cx="255319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«Ёлка из прошлого»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224" y="6457890"/>
            <a:ext cx="321471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514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215074" y="6457890"/>
            <a:ext cx="180453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Круглый стол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0"/>
          <p:cNvSpPr>
            <a:spLocks noChangeArrowheads="1"/>
          </p:cNvSpPr>
          <p:nvPr/>
        </p:nvSpPr>
        <p:spPr bwMode="gray">
          <a:xfrm>
            <a:off x="1285852" y="214290"/>
            <a:ext cx="7056437" cy="9787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 Дню государственного флага</a:t>
            </a:r>
            <a:endParaRPr lang="en-US" alt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sun9-72.userapi.com/impg/uAjCwf7Nvt5IyQN7tdPT-drhpOQ4yfDQxICD-w/G6Hq1kxE-N4.jpg?size=1280x960&amp;quality=95&amp;sign=a9d3ada76d3fa38461a763a5e5d5c68e&amp;type=album"/>
          <p:cNvPicPr>
            <a:picLocks noChangeAspect="1" noChangeArrowheads="1"/>
          </p:cNvPicPr>
          <p:nvPr/>
        </p:nvPicPr>
        <p:blipFill>
          <a:blip r:embed="rId2" cstate="print"/>
          <a:srcRect t="25373" b="28358"/>
          <a:stretch>
            <a:fillRect/>
          </a:stretch>
        </p:blipFill>
        <p:spPr bwMode="auto">
          <a:xfrm>
            <a:off x="214282" y="1357298"/>
            <a:ext cx="5857916" cy="2857520"/>
          </a:xfrm>
          <a:prstGeom prst="rect">
            <a:avLst/>
          </a:prstGeom>
          <a:noFill/>
        </p:spPr>
      </p:pic>
      <p:pic>
        <p:nvPicPr>
          <p:cNvPr id="36868" name="Picture 4" descr="https://sun9-54.userapi.com/impg/D8LY5fBg7w94GgqnMUWHq0Z_N0ogEEJcaSf10Q/AORfK1tByuo.jpg?size=1280x720&amp;quality=95&amp;sign=23bd4d9bafe3eff56655ea4c3f576473&amp;type=album"/>
          <p:cNvPicPr>
            <a:picLocks noChangeAspect="1" noChangeArrowheads="1"/>
          </p:cNvPicPr>
          <p:nvPr/>
        </p:nvPicPr>
        <p:blipFill>
          <a:blip r:embed="rId3" cstate="print"/>
          <a:srcRect b="15358"/>
          <a:stretch>
            <a:fillRect/>
          </a:stretch>
        </p:blipFill>
        <p:spPr bwMode="auto">
          <a:xfrm>
            <a:off x="3786182" y="4286256"/>
            <a:ext cx="4961418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gray">
          <a:xfrm>
            <a:off x="3033713" y="2851150"/>
            <a:ext cx="3744912" cy="3884613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6387" name="Rectangle 15"/>
          <p:cNvSpPr>
            <a:spLocks noChangeArrowheads="1"/>
          </p:cNvSpPr>
          <p:nvPr/>
        </p:nvSpPr>
        <p:spPr bwMode="gray">
          <a:xfrm>
            <a:off x="539750" y="260350"/>
            <a:ext cx="7704138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Информационно-аналитическое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endParaRPr lang="en-US" altLang="ru-RU" sz="2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AutoShape 21"/>
          <p:cNvSpPr>
            <a:spLocks noChangeArrowheads="1"/>
          </p:cNvSpPr>
          <p:nvPr/>
        </p:nvSpPr>
        <p:spPr bwMode="gray">
          <a:xfrm>
            <a:off x="3341688" y="4506913"/>
            <a:ext cx="3240087" cy="573087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/>
              <a:t> </a:t>
            </a:r>
            <a:r>
              <a:rPr lang="ru-RU" altLang="ru-RU" sz="2400">
                <a:latin typeface="Monotype Corsiva" pitchFamily="66" charset="0"/>
              </a:rPr>
              <a:t>тестирование</a:t>
            </a:r>
            <a:r>
              <a:rPr lang="ru-RU" altLang="ru-RU" sz="2000">
                <a:latin typeface="Monotype Corsiva" pitchFamily="66" charset="0"/>
              </a:rPr>
              <a:t> </a:t>
            </a:r>
          </a:p>
        </p:txBody>
      </p:sp>
      <p:sp>
        <p:nvSpPr>
          <p:cNvPr id="16389" name="AutoShape 23"/>
          <p:cNvSpPr>
            <a:spLocks noChangeArrowheads="1"/>
          </p:cNvSpPr>
          <p:nvPr/>
        </p:nvSpPr>
        <p:spPr bwMode="gray">
          <a:xfrm>
            <a:off x="3286125" y="3738563"/>
            <a:ext cx="3168650" cy="576262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Monotype Corsiva" pitchFamily="66" charset="0"/>
              </a:rPr>
              <a:t>обратная связь</a:t>
            </a:r>
            <a:r>
              <a:rPr lang="ru-RU" altLang="ru-RU" sz="2000">
                <a:latin typeface="Monotype Corsiva" pitchFamily="66" charset="0"/>
              </a:rPr>
              <a:t> </a:t>
            </a:r>
          </a:p>
        </p:txBody>
      </p:sp>
      <p:sp>
        <p:nvSpPr>
          <p:cNvPr id="16390" name="AutoShape 24"/>
          <p:cNvSpPr>
            <a:spLocks noChangeArrowheads="1"/>
          </p:cNvSpPr>
          <p:nvPr/>
        </p:nvSpPr>
        <p:spPr bwMode="gray">
          <a:xfrm>
            <a:off x="3276600" y="5229225"/>
            <a:ext cx="3382963" cy="503238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Monotype Corsiva" pitchFamily="66" charset="0"/>
              </a:rPr>
              <a:t>опрос, интервью</a:t>
            </a:r>
            <a:endParaRPr lang="ru-RU" alt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2875" y="1571625"/>
            <a:ext cx="8821738" cy="1587500"/>
            <a:chOff x="398" y="2928"/>
            <a:chExt cx="4553" cy="812"/>
          </a:xfrm>
        </p:grpSpPr>
        <p:sp>
          <p:nvSpPr>
            <p:cNvPr id="16394" name="AutoShape 19"/>
            <p:cNvSpPr>
              <a:spLocks noChangeArrowheads="1"/>
            </p:cNvSpPr>
            <p:nvPr/>
          </p:nvSpPr>
          <p:spPr bwMode="ltGray">
            <a:xfrm>
              <a:off x="1209" y="2964"/>
              <a:ext cx="3742" cy="6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6395" name="Rectangle 20"/>
            <p:cNvSpPr>
              <a:spLocks noChangeArrowheads="1"/>
            </p:cNvSpPr>
            <p:nvPr/>
          </p:nvSpPr>
          <p:spPr bwMode="auto">
            <a:xfrm>
              <a:off x="1246" y="3021"/>
              <a:ext cx="3650" cy="4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altLang="ru-RU">
                  <a:latin typeface="Times New Roman" pitchFamily="18" charset="0"/>
                  <a:cs typeface="Times New Roman" pitchFamily="18" charset="0"/>
                </a:rPr>
                <a:t> Выявление интересов, потребностей, запросов родителей, уровня их педагогической грамотности, установление эмоционального контакта между педагогами, родителями и детьми. </a:t>
              </a:r>
              <a:endParaRPr lang="en-US" altLang="ru-RU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396" name="Picture 21" descr="YG_circle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2928"/>
              <a:ext cx="812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8" name="Text Box 22"/>
            <p:cNvSpPr txBox="1">
              <a:spLocks noChangeArrowheads="1"/>
            </p:cNvSpPr>
            <p:nvPr/>
          </p:nvSpPr>
          <p:spPr bwMode="gray">
            <a:xfrm>
              <a:off x="398" y="3184"/>
              <a:ext cx="812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392" name="AutoShape 24"/>
          <p:cNvSpPr>
            <a:spLocks noChangeArrowheads="1"/>
          </p:cNvSpPr>
          <p:nvPr/>
        </p:nvSpPr>
        <p:spPr bwMode="gray">
          <a:xfrm>
            <a:off x="3276600" y="5876925"/>
            <a:ext cx="3382963" cy="647700"/>
          </a:xfrm>
          <a:prstGeom prst="roundRect">
            <a:avLst>
              <a:gd name="adj" fmla="val 50000"/>
            </a:avLst>
          </a:prstGeom>
          <a:solidFill>
            <a:schemeClr val="accent1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i="1">
                <a:latin typeface="Monotype Corsiva" pitchFamily="66" charset="0"/>
              </a:rPr>
              <a:t>личные беседы</a:t>
            </a:r>
          </a:p>
        </p:txBody>
      </p:sp>
      <p:pic>
        <p:nvPicPr>
          <p:cNvPr id="1639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2932113"/>
            <a:ext cx="3097212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Другая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92D050"/>
      </a:accent2>
      <a:accent3>
        <a:srgbClr val="6B9F25"/>
      </a:accent3>
      <a:accent4>
        <a:srgbClr val="4E8542"/>
      </a:accent4>
      <a:accent5>
        <a:srgbClr val="3A6331"/>
      </a:accent5>
      <a:accent6>
        <a:srgbClr val="A9DB66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</TotalTime>
  <Words>496</Words>
  <Application>Microsoft Office PowerPoint</Application>
  <PresentationFormat>Экран (4:3)</PresentationFormat>
  <Paragraphs>100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Batang</vt:lpstr>
      <vt:lpstr>Arial</vt:lpstr>
      <vt:lpstr>Calibri</vt:lpstr>
      <vt:lpstr>Lucida Sans Unicode</vt:lpstr>
      <vt:lpstr>Monotype Corsiva</vt:lpstr>
      <vt:lpstr>Times New Roman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 Основные принципы партнёрства   ДОУ и семьи </vt:lpstr>
      <vt:lpstr>Традиционные формы взаимодействия</vt:lpstr>
      <vt:lpstr>  Основные направления работы с родителями в условиях реализации   ФГОС ДО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«Бабушкина каша»</vt:lpstr>
      <vt:lpstr>«День семьи»</vt:lpstr>
      <vt:lpstr>Спортивные семейные встречи «Русский валенок»</vt:lpstr>
      <vt:lpstr>«Веселый арбузник»</vt:lpstr>
      <vt:lpstr>«Знает правила семья –  знаю правила и я»</vt:lpstr>
      <vt:lpstr>Безопасность зимой</vt:lpstr>
      <vt:lpstr>Посещение театра Актера и Куклы «Крошка» г. Саранск</vt:lpstr>
      <vt:lpstr>Экскурсия в Большое Болдино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egunovpavel@outlook.com</cp:lastModifiedBy>
  <cp:revision>6</cp:revision>
  <dcterms:created xsi:type="dcterms:W3CDTF">2024-10-02T19:39:00Z</dcterms:created>
  <dcterms:modified xsi:type="dcterms:W3CDTF">2024-10-03T05:26:56Z</dcterms:modified>
</cp:coreProperties>
</file>