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1" r:id="rId4"/>
    <p:sldId id="261" r:id="rId5"/>
    <p:sldId id="272" r:id="rId6"/>
    <p:sldId id="273" r:id="rId7"/>
    <p:sldId id="270" r:id="rId8"/>
    <p:sldId id="274" r:id="rId9"/>
    <p:sldId id="277" r:id="rId10"/>
    <p:sldId id="278" r:id="rId11"/>
    <p:sldId id="279" r:id="rId12"/>
    <p:sldId id="284" r:id="rId13"/>
    <p:sldId id="280" r:id="rId14"/>
    <p:sldId id="282" r:id="rId15"/>
    <p:sldId id="283" r:id="rId16"/>
    <p:sldId id="281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>
        <p:scale>
          <a:sx n="80" d="100"/>
          <a:sy n="80" d="100"/>
        </p:scale>
        <p:origin x="-1086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773E2A6-6661-470B-9E1C-71E126A28A36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BD28007-91FC-44CE-888C-55D15589DC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казённое дошкольное образовательное учреждение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детский сад № 8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836712"/>
            <a:ext cx="7772400" cy="3600400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Бережливые технологии в ДОУ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 эффективного пространства  ДОУ через систему навигации и визуализации</a:t>
            </a:r>
            <a:r>
              <a:rPr lang="ru-RU" sz="32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4572008"/>
            <a:ext cx="323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Малашина Наталья Алексеевна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7386" y="621810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1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 оптимизации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двери бережл\до\IMG_2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128458" cy="3096344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вери бережл\до\IMG_2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4" y="1560105"/>
            <a:ext cx="3312368" cy="4415578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51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вери бережл\до\IMG_20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073400" cy="410210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вери бережл\до\IMG_20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073400" cy="4102100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 оптимизации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9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спечатать\проэкт Визуавв ПОС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5886"/>
            <a:ext cx="6048672" cy="540548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412" y="144016"/>
            <a:ext cx="7499176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254460" y="692696"/>
            <a:ext cx="6635080" cy="51384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План-схема навигации и визуализации в детском саду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6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User\Desktop\двери бережл\после\IMG_2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816424" cy="286192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двери бережл\после\IMG_2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4353348" cy="286192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42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вери бережл\после\IMG_2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03873" cy="265845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двери бережл\после\IMG_2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2448" cy="2658454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41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User\Desktop\двери бережл\после\IMG_2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735237" cy="4706861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двери бережл\после\IMG_2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28256" cy="4706861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40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60648"/>
            <a:ext cx="8291264" cy="11569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User\Desktop\двери бережл\после\IMG_2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58" y="1988840"/>
            <a:ext cx="2594404" cy="3177357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вери бережл\после\IMG_2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4" y="1947988"/>
            <a:ext cx="2514599" cy="3211363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вери бережл\после\IMG_2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17" y="1988840"/>
            <a:ext cx="2452011" cy="3170511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382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60648"/>
            <a:ext cx="8291264" cy="11569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IMG_24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700808"/>
            <a:ext cx="2664296" cy="329420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46" y="1700808"/>
            <a:ext cx="2967622" cy="329420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4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684165" cy="3294202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6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457200" y="260648"/>
            <a:ext cx="8291264" cy="115699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0070C0"/>
                </a:solidFill>
              </a:rPr>
              <a:t>После оптимизации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IMG_24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693"/>
            <a:ext cx="2750675" cy="366554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IMG_2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23692"/>
            <a:ext cx="2740370" cy="366554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G_24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26" y="1923693"/>
            <a:ext cx="2727262" cy="3665548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Карточка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проекта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</a:rPr>
              <a:t>Организация  эффективного пространства  </a:t>
            </a:r>
            <a:r>
              <a:rPr lang="ru-RU" sz="1800" dirty="0" err="1">
                <a:solidFill>
                  <a:schemeClr val="tx1"/>
                </a:solidFill>
                <a:effectLst/>
              </a:rPr>
              <a:t>доу</a:t>
            </a:r>
            <a:r>
              <a:rPr lang="ru-RU" sz="1800" dirty="0">
                <a:solidFill>
                  <a:schemeClr val="tx1"/>
                </a:solidFill>
                <a:effectLst/>
              </a:rPr>
              <a:t> через систему навигации и визуализации</a:t>
            </a:r>
            <a:r>
              <a:rPr lang="ru-RU" sz="1800" kern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512104"/>
              </p:ext>
            </p:extLst>
          </p:nvPr>
        </p:nvGraphicFramePr>
        <p:xfrm>
          <a:off x="285720" y="857232"/>
          <a:ext cx="3857652" cy="5786479"/>
        </p:xfrm>
        <a:graphic>
          <a:graphicData uri="http://schemas.openxmlformats.org/drawingml/2006/table">
            <a:tbl>
              <a:tblPr/>
              <a:tblGrid>
                <a:gridCol w="2333453"/>
                <a:gridCol w="761937"/>
                <a:gridCol w="762262"/>
              </a:tblGrid>
              <a:tr h="216109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ЛИЦА И РАМКИ ПРОЕКТА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756724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дети, родители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 Малашина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О.К.Морозова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воспитатель 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.А.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Малашина воспитатель Л,А.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хоз. части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2161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476396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0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ПЛАНОВЫЙ ЭФФЕКТ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52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цели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92">
                <a:tc>
                  <a:txBody>
                    <a:bodyPr/>
                    <a:lstStyle/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Сокращение времени у родителей и посетителей ДОУ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поиске нужного помещения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Сокращение времени в выборе правильного направления открывания дверей в ДОУ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Сокращение времени у родителей и посетителей ДОУ при ориентации внутри ДОУ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Сокращение времени у родителей и посетителей ДОУ при поиске нужного кабинета (помещения) </a:t>
                      </a:r>
                      <a:endParaRPr lang="ru-RU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мин.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41156"/>
              </p:ext>
            </p:extLst>
          </p:nvPr>
        </p:nvGraphicFramePr>
        <p:xfrm>
          <a:off x="4429124" y="857209"/>
          <a:ext cx="4500562" cy="5826883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266797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ОБОСНОВАНИЕ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00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</a:p>
                    <a:p>
                      <a:pPr marL="109728" indent="0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Не рациональный расход времени родителей (законных представителей) и посетителей ДОУ при поиске нужного помещения и специалиста</a:t>
                      </a:r>
                      <a:r>
                        <a:rPr lang="en-US" sz="1200" dirty="0" smtClean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в поиске нужного помещения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Родители, дети и посетители затрудняются в выборе правильного направления открывания дверей в ДОУ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при ориентации внутри ДОУ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при поиске нужного кабинета (помещения)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446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КЛЮЧЕВЫЕ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СОБЫТИЯ </a:t>
                      </a: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Старт проекта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en-US" sz="110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и определение целевого состояния</a:t>
                      </a: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03.03.2023г.</a:t>
                      </a:r>
                      <a:r>
                        <a:rPr lang="en-US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7175" indent="-169863" algn="l">
                        <a:spcAft>
                          <a:spcPts val="0"/>
                        </a:spcAft>
                      </a:pP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 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текущего состояния -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22.02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-24.02.2023</a:t>
                      </a:r>
                      <a:endParaRPr lang="en-US" sz="11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 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целевого состояния 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- 27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.02- 03.0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.22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09.0</a:t>
                      </a:r>
                      <a:r>
                        <a:rPr lang="en-US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.2023г.</a:t>
                      </a: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1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1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овещание по защите подходов внедрения  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15.0</a:t>
                      </a:r>
                      <a:r>
                        <a:rPr lang="en-US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en-US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16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- 22.03.2023г.</a:t>
                      </a:r>
                    </a:p>
                    <a:p>
                      <a:pPr marL="257175" indent="-169863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Завершающее совещание </a:t>
                      </a:r>
                      <a:r>
                        <a:rPr lang="ru-RU" sz="11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24</a:t>
                      </a:r>
                      <a:r>
                        <a:rPr lang="ru-RU" sz="11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.03.2023г.</a:t>
                      </a:r>
                      <a:endParaRPr lang="ru-RU" sz="11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7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648253"/>
            <a:ext cx="477021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ДОУ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48253"/>
            <a:ext cx="477021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 (посетитель) ищет нужное помещение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648253"/>
            <a:ext cx="477021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Долгий поиск нужного помещения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2034" y="1648253"/>
            <a:ext cx="408875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не нужное  помещение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48251" y="1648253"/>
            <a:ext cx="421881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Объяснение  работника о (направлении)расположение помещения</a:t>
            </a:r>
            <a:endParaRPr lang="ru-RU" sz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0234" y="1648253"/>
            <a:ext cx="391943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Долгий поиск нужного помещения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92362" y="1652176"/>
            <a:ext cx="391943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Просьба работника довести до нужного помещения</a:t>
            </a:r>
            <a:endParaRPr lang="ru-RU" sz="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5" y="1648253"/>
            <a:ext cx="390255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 из не нужного  помещения</a:t>
            </a:r>
          </a:p>
          <a:p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52696" y="1656511"/>
            <a:ext cx="408875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 доводит родителя (посетителя) до нужного помещения</a:t>
            </a:r>
            <a:endParaRPr lang="ru-RU" sz="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6389" y="1656511"/>
            <a:ext cx="391943" cy="14484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нужное помещение</a:t>
            </a:r>
          </a:p>
          <a:p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4" idx="3"/>
            <a:endCxn id="5" idx="1"/>
          </p:cNvCxnSpPr>
          <p:nvPr/>
        </p:nvCxnSpPr>
        <p:spPr>
          <a:xfrm>
            <a:off x="1736653" y="2372462"/>
            <a:ext cx="31506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  <a:endCxn id="7" idx="1"/>
          </p:cNvCxnSpPr>
          <p:nvPr/>
        </p:nvCxnSpPr>
        <p:spPr>
          <a:xfrm>
            <a:off x="2528741" y="2372462"/>
            <a:ext cx="31506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3"/>
            <a:endCxn id="11" idx="1"/>
          </p:cNvCxnSpPr>
          <p:nvPr/>
        </p:nvCxnSpPr>
        <p:spPr>
          <a:xfrm>
            <a:off x="3320829" y="2372462"/>
            <a:ext cx="31120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3"/>
            <a:endCxn id="12" idx="1"/>
          </p:cNvCxnSpPr>
          <p:nvPr/>
        </p:nvCxnSpPr>
        <p:spPr>
          <a:xfrm>
            <a:off x="4040909" y="2372462"/>
            <a:ext cx="30734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3"/>
            <a:endCxn id="15" idx="1"/>
          </p:cNvCxnSpPr>
          <p:nvPr/>
        </p:nvCxnSpPr>
        <p:spPr>
          <a:xfrm>
            <a:off x="4770132" y="2372462"/>
            <a:ext cx="30592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3"/>
            <a:endCxn id="13" idx="1"/>
          </p:cNvCxnSpPr>
          <p:nvPr/>
        </p:nvCxnSpPr>
        <p:spPr>
          <a:xfrm>
            <a:off x="5466310" y="2372462"/>
            <a:ext cx="26392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3" idx="3"/>
            <a:endCxn id="14" idx="1"/>
          </p:cNvCxnSpPr>
          <p:nvPr/>
        </p:nvCxnSpPr>
        <p:spPr>
          <a:xfrm>
            <a:off x="6122177" y="2372462"/>
            <a:ext cx="270185" cy="39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4" idx="3"/>
            <a:endCxn id="16" idx="1"/>
          </p:cNvCxnSpPr>
          <p:nvPr/>
        </p:nvCxnSpPr>
        <p:spPr>
          <a:xfrm>
            <a:off x="6784305" y="2376385"/>
            <a:ext cx="268391" cy="43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6" idx="3"/>
            <a:endCxn id="17" idx="1"/>
          </p:cNvCxnSpPr>
          <p:nvPr/>
        </p:nvCxnSpPr>
        <p:spPr>
          <a:xfrm>
            <a:off x="7461571" y="2380720"/>
            <a:ext cx="35481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81530" y="4725144"/>
            <a:ext cx="1428206" cy="16561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процесса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200000">
            <a:off x="2130346" y="5364480"/>
            <a:ext cx="974226" cy="555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2941771" y="4725144"/>
            <a:ext cx="5236753" cy="16561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1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>
              <a:defRPr/>
            </a:pP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Затрата лишнего времени у родителей и посетителей ДОУ в поиске нужного помещения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Родители, дети и посетители затрудняются в выборе правильного направления открывания дверей в ДОУ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0">
              <a:lnSpc>
                <a:spcPct val="100000"/>
              </a:lnSpc>
              <a:spcAft>
                <a:spcPts val="0"/>
              </a:spcAft>
              <a:buFont typeface="+mj-lt"/>
              <a:buNone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Затрата лишнего времени у родителей и посетителей ДОУ при ориентации внутри ДОУ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Затрата лишнего времени у родителей и посетителей ДОУ при поиске нужного кабинета (помещения)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20094" y="5948995"/>
            <a:ext cx="1065028" cy="360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ВПП=13 мин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69" name="12-конечная звезда 37"/>
          <p:cNvSpPr>
            <a:spLocks/>
          </p:cNvSpPr>
          <p:nvPr/>
        </p:nvSpPr>
        <p:spPr bwMode="auto">
          <a:xfrm>
            <a:off x="1273146" y="1101197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12-конечная звезда 37"/>
          <p:cNvSpPr>
            <a:spLocks/>
          </p:cNvSpPr>
          <p:nvPr/>
        </p:nvSpPr>
        <p:spPr bwMode="auto">
          <a:xfrm>
            <a:off x="3498637" y="1066629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12-конечная звезда 37"/>
          <p:cNvSpPr>
            <a:spLocks/>
          </p:cNvSpPr>
          <p:nvPr/>
        </p:nvSpPr>
        <p:spPr bwMode="auto">
          <a:xfrm>
            <a:off x="2814561" y="1066629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12-конечная звезда 37"/>
          <p:cNvSpPr>
            <a:spLocks/>
          </p:cNvSpPr>
          <p:nvPr/>
        </p:nvSpPr>
        <p:spPr bwMode="auto">
          <a:xfrm>
            <a:off x="2065234" y="1066629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12-конечная звезда 37"/>
          <p:cNvSpPr>
            <a:spLocks/>
          </p:cNvSpPr>
          <p:nvPr/>
        </p:nvSpPr>
        <p:spPr bwMode="auto">
          <a:xfrm>
            <a:off x="6889770" y="1066629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12-конечная звезда 37"/>
          <p:cNvSpPr>
            <a:spLocks/>
          </p:cNvSpPr>
          <p:nvPr/>
        </p:nvSpPr>
        <p:spPr bwMode="auto">
          <a:xfrm>
            <a:off x="4873546" y="1046074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12-конечная звезда 37"/>
          <p:cNvSpPr>
            <a:spLocks/>
          </p:cNvSpPr>
          <p:nvPr/>
        </p:nvSpPr>
        <p:spPr bwMode="auto">
          <a:xfrm>
            <a:off x="4213225" y="1058371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12-конечная звезда 37"/>
          <p:cNvSpPr>
            <a:spLocks/>
          </p:cNvSpPr>
          <p:nvPr/>
        </p:nvSpPr>
        <p:spPr bwMode="auto">
          <a:xfrm>
            <a:off x="6168663" y="1033016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12-конечная звезда 37"/>
          <p:cNvSpPr>
            <a:spLocks/>
          </p:cNvSpPr>
          <p:nvPr/>
        </p:nvSpPr>
        <p:spPr bwMode="auto">
          <a:xfrm>
            <a:off x="5521618" y="1033016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12-конечная звезда 37"/>
          <p:cNvSpPr>
            <a:spLocks/>
          </p:cNvSpPr>
          <p:nvPr/>
        </p:nvSpPr>
        <p:spPr bwMode="auto">
          <a:xfrm>
            <a:off x="7639851" y="1134844"/>
            <a:ext cx="490542" cy="36670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88640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</a:t>
            </a:r>
            <a:endParaRPr lang="en-US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Организация  эффективного пространства  ДОУ через систему навигации и визуализации</a:t>
            </a:r>
            <a:r>
              <a:rPr lang="ru-RU" sz="1600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59632" y="3491643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065234" y="3517776"/>
            <a:ext cx="0" cy="35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65234" y="3872951"/>
            <a:ext cx="749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814561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4561" y="3521885"/>
            <a:ext cx="817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632034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632034" y="3872951"/>
            <a:ext cx="716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4348251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348251" y="3521885"/>
            <a:ext cx="7278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076055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076055" y="3872951"/>
            <a:ext cx="690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5766889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766889" y="3521885"/>
            <a:ext cx="625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6392362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6392362" y="3872951"/>
            <a:ext cx="660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V="1">
            <a:off x="7052696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052696" y="3521885"/>
            <a:ext cx="763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816389" y="3521885"/>
            <a:ext cx="0" cy="351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816389" y="3872951"/>
            <a:ext cx="5000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433069" y="3624171"/>
            <a:ext cx="6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 мин</a:t>
            </a:r>
            <a:endParaRPr lang="ru-RU" sz="1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645133" y="3626729"/>
            <a:ext cx="791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0,5 мин</a:t>
            </a:r>
            <a:endParaRPr lang="ru-RU" sz="1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896619" y="3271555"/>
            <a:ext cx="6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3</a:t>
            </a:r>
            <a:r>
              <a:rPr lang="ru-RU" sz="1000" dirty="0" smtClean="0"/>
              <a:t> мин</a:t>
            </a:r>
            <a:endParaRPr lang="ru-RU" sz="1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2142702" y="3626730"/>
            <a:ext cx="749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 мин</a:t>
            </a:r>
            <a:endParaRPr lang="ru-RU" sz="1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259632" y="3242265"/>
            <a:ext cx="697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0,5 мин</a:t>
            </a:r>
            <a:endParaRPr lang="ru-RU" sz="1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5778616" y="3269876"/>
            <a:ext cx="6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 мин</a:t>
            </a:r>
            <a:endParaRPr lang="ru-RU" sz="1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076055" y="3624172"/>
            <a:ext cx="739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0,5 мин</a:t>
            </a:r>
            <a:endParaRPr lang="ru-RU" sz="1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4436684" y="3271554"/>
            <a:ext cx="6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2</a:t>
            </a:r>
            <a:r>
              <a:rPr lang="ru-RU" sz="1000" dirty="0" smtClean="0"/>
              <a:t> мин</a:t>
            </a:r>
            <a:endParaRPr lang="ru-RU" sz="1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7127046" y="3275664"/>
            <a:ext cx="602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1мин</a:t>
            </a:r>
            <a:endParaRPr lang="ru-RU" sz="1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7775508" y="3624170"/>
            <a:ext cx="936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0,5 мин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3056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111916"/>
              </p:ext>
            </p:extLst>
          </p:nvPr>
        </p:nvGraphicFramePr>
        <p:xfrm>
          <a:off x="467544" y="980728"/>
          <a:ext cx="8136904" cy="5616623"/>
        </p:xfrm>
        <a:graphic>
          <a:graphicData uri="http://schemas.openxmlformats.org/drawingml/2006/table">
            <a:tbl>
              <a:tblPr firstRow="1" firstCol="1" bandRow="1"/>
              <a:tblGrid>
                <a:gridCol w="510950"/>
                <a:gridCol w="1954530"/>
                <a:gridCol w="2263713"/>
                <a:gridCol w="3407711"/>
              </a:tblGrid>
              <a:tr h="449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Коренная причина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 решения проблемы (устранения коренной причины)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в поиске нужного помещения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Отсутствуют  указатели направления движения по ДОУ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в фойе ДОУ указателей направления движения с использованием сказочных героев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Родители, дети и посетители затрудняются в выборе правильного направления открывания дверей в ДОУ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размечено направление открывания дверей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и размещение наклеек с обозначениями направления открывания дверей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при ориентации внутри ДОУ	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Отсутствует схема передвижения по первому и второму этажу ДОУ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Разработка навигационного плана - схемы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 Размещение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навигационного плана – схемы в фойе ДОУ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3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Затрата лишнего времени у родителей и посетителей ДОУ при поиске нужного кабинета (помещения)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на всех кабинетах имеются  знаки дополнительной информации (таблички, обозначающие кабинет)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табличек на кабинетах и помещениях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336704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6478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700808"/>
            <a:ext cx="504056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ДОУ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1700808"/>
            <a:ext cx="504056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Вход в нужное помещение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4912" y="1700808"/>
            <a:ext cx="504056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Перемещается до нужного помещения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1700808"/>
            <a:ext cx="504056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Смотрит план – навигации  ДОУ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3"/>
            <a:endCxn id="7" idx="1"/>
          </p:cNvCxnSpPr>
          <p:nvPr/>
        </p:nvCxnSpPr>
        <p:spPr>
          <a:xfrm>
            <a:off x="3347864" y="242088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3"/>
            <a:endCxn id="6" idx="1"/>
          </p:cNvCxnSpPr>
          <p:nvPr/>
        </p:nvCxnSpPr>
        <p:spPr>
          <a:xfrm>
            <a:off x="4355976" y="2420888"/>
            <a:ext cx="4989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3"/>
            <a:endCxn id="5" idx="1"/>
          </p:cNvCxnSpPr>
          <p:nvPr/>
        </p:nvCxnSpPr>
        <p:spPr>
          <a:xfrm>
            <a:off x="5358968" y="2420888"/>
            <a:ext cx="509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71800" y="3717032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35896" y="371703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635896" y="429309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644008" y="371703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644008" y="3717032"/>
            <a:ext cx="1002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647000" y="371703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647000" y="4293096"/>
            <a:ext cx="869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43808" y="3455422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0,5 мин</a:t>
            </a:r>
            <a:endParaRPr lang="ru-RU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3815916" y="4024008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</a:t>
            </a:r>
            <a:r>
              <a:rPr lang="ru-RU" sz="1100" dirty="0" smtClean="0"/>
              <a:t> мин</a:t>
            </a:r>
            <a:endParaRPr lang="ru-RU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4838977" y="3455422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</a:t>
            </a:r>
            <a:r>
              <a:rPr lang="ru-RU" sz="1100" dirty="0" smtClean="0"/>
              <a:t> мин</a:t>
            </a:r>
            <a:endParaRPr lang="ru-RU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5796136" y="4031486"/>
            <a:ext cx="900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0,5 мин</a:t>
            </a:r>
            <a:endParaRPr lang="ru-RU" sz="1100" dirty="0"/>
          </a:p>
        </p:txBody>
      </p:sp>
      <p:sp>
        <p:nvSpPr>
          <p:cNvPr id="45" name="Выноска-облако 44"/>
          <p:cNvSpPr/>
          <p:nvPr/>
        </p:nvSpPr>
        <p:spPr>
          <a:xfrm>
            <a:off x="3568448" y="119960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6" name="Выноска-облако 45"/>
          <p:cNvSpPr/>
          <p:nvPr/>
        </p:nvSpPr>
        <p:spPr>
          <a:xfrm>
            <a:off x="4864592" y="119675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Выноска-облако 46"/>
          <p:cNvSpPr/>
          <p:nvPr/>
        </p:nvSpPr>
        <p:spPr>
          <a:xfrm>
            <a:off x="5361248" y="1283814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8" name="Выноска-облако 47"/>
          <p:cNvSpPr/>
          <p:nvPr/>
        </p:nvSpPr>
        <p:spPr>
          <a:xfrm>
            <a:off x="4360536" y="119960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827585" y="4725144"/>
            <a:ext cx="7350940" cy="16561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Разработка навигационного плана – схемы в фойе 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ДОУ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Размещение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фойе ДОУ указателей направления движения с использованием сказочных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героев</a:t>
            </a:r>
            <a:endParaRPr lang="en-US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Изготовление </a:t>
            </a: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размещение наклеек с обозначениями направления открывания </a:t>
            </a: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дверей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Размещение табличек на кабинетах и помещениях </a:t>
            </a:r>
            <a:endParaRPr lang="ru-RU" sz="12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ru-RU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20094" y="5948995"/>
            <a:ext cx="827929" cy="3603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ВПП=13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4570" y="116632"/>
            <a:ext cx="6682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целевого состояния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</a:t>
            </a:r>
            <a:endParaRPr lang="en-US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Организация  эффективного пространства  ДОУ через систему навигации и визуализации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-облако 26"/>
          <p:cNvSpPr/>
          <p:nvPr/>
        </p:nvSpPr>
        <p:spPr>
          <a:xfrm>
            <a:off x="6081608" y="1216713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Выноска-облако 27"/>
          <p:cNvSpPr/>
          <p:nvPr/>
        </p:nvSpPr>
        <p:spPr>
          <a:xfrm>
            <a:off x="2850180" y="1173407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2438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49006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План мероприятий по достижению целевых показателей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37566"/>
              </p:ext>
            </p:extLst>
          </p:nvPr>
        </p:nvGraphicFramePr>
        <p:xfrm>
          <a:off x="323528" y="980728"/>
          <a:ext cx="8606190" cy="5679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2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481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70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095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1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22.02.2023г.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54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приёмной комнаты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22.02.2022-24.02.2023г.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Шалунова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Л.А.,</a:t>
                      </a: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84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27.02.2022-03.03.2023г.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мероприятий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Шалунова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7713"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навигационного плана - схемы Выбор изображений сказочных героев 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ru-RU" sz="105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</a:t>
                      </a:r>
                      <a:r>
                        <a:rPr lang="ru-RU" sz="105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Уменьшение времени у родителей (законных представителей) и посетителей  при поиске нужных помещений ДОУ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Л.А.,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Изготовление и размещение наклеек с обозначениями направления открывания дверей 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07.03.2023г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Шалунова Л.А,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Заведующий по хоз. части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</a:t>
                      </a:r>
                      <a:endParaRPr lang="ru-RU" sz="1050" b="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навигационного плана - схемы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 Размещение навигационного плана – схемы в фойе ДОУ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08.03.2023г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Шалунова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табличек на кабинетах и помещениях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09.03.2023г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Шалунова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Л.А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2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15.03.2023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Малашина Н.А.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05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- 24.03.2023г.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организации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эффективного пространства  ДОУ через систему навигации и визуализации оптимизирован. 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Малашина Н.А.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63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3" descr="C:\Users\User\Desktop\схем сад черно 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49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87624" y="476672"/>
            <a:ext cx="702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«Спагетти» текущих перемещений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" name="Picture 2" descr="C:\Users\User\Desktop\image6_591ac646fee7897b1c712277_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05" y="5775567"/>
            <a:ext cx="246559" cy="3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024784" y="494116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139952" y="4941168"/>
            <a:ext cx="8848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995936" y="4725144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47864" y="4725144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347864" y="4869160"/>
            <a:ext cx="12345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582368" y="4833156"/>
            <a:ext cx="997744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80112" y="4725144"/>
            <a:ext cx="72008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52120" y="47251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6084168" y="4581128"/>
            <a:ext cx="7200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3" descr="C:\Users\User\Desktop\схем сад черно 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264696" cy="449584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187624" y="476672"/>
            <a:ext cx="702078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«Спагетти» целевых перемещений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004048" y="4941168"/>
            <a:ext cx="0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004048" y="4941168"/>
            <a:ext cx="57606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580112" y="4725144"/>
            <a:ext cx="0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4725144"/>
            <a:ext cx="50405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084168" y="4581128"/>
            <a:ext cx="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User\Desktop\image6_591ac646fee7897b1c712277_jp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05" y="5775567"/>
            <a:ext cx="246559" cy="34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264" cy="11569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 оптимизации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двери бережл\до\IMG_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088232" cy="3312368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вери бережл\до\IMG_2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644" y="2196108"/>
            <a:ext cx="2477415" cy="3312368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вери бережл\до\IMG_2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25" y="2196108"/>
            <a:ext cx="2482907" cy="3312368"/>
          </a:xfrm>
          <a:prstGeom prst="rect">
            <a:avLst/>
          </a:prstGeom>
          <a:noFill/>
          <a:ln w="762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010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1942</TotalTime>
  <Words>1043</Words>
  <Application>Microsoft Office PowerPoint</Application>
  <PresentationFormat>Экран (4:3)</PresentationFormat>
  <Paragraphs>214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Муниципальное казённое дошкольное образовательное учреждение Починковский детский сад № 8 </vt:lpstr>
      <vt:lpstr> Карточка проекта  Организация  эффективного пространства  доу через систему навигации и визуализации» </vt:lpstr>
      <vt:lpstr>Презентация PowerPoint</vt:lpstr>
      <vt:lpstr>Разработка комплекса мероприятий  по устранению проблем</vt:lpstr>
      <vt:lpstr>Презентация PowerPoint</vt:lpstr>
      <vt:lpstr>План мероприятий по достижению целевых показателей</vt:lpstr>
      <vt:lpstr>Презентация PowerPoint</vt:lpstr>
      <vt:lpstr>Презентация PowerPoint</vt:lpstr>
      <vt:lpstr>До оптимизации</vt:lpstr>
      <vt:lpstr>До оптимизации</vt:lpstr>
      <vt:lpstr>До оптимизации</vt:lpstr>
      <vt:lpstr>После оптимизации</vt:lpstr>
      <vt:lpstr>После оптимизации</vt:lpstr>
      <vt:lpstr>После оптимизации</vt:lpstr>
      <vt:lpstr>После оптимизации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№ 8 «Сказка»</dc:title>
  <dc:creator>1</dc:creator>
  <cp:lastModifiedBy>User</cp:lastModifiedBy>
  <cp:revision>111</cp:revision>
  <dcterms:created xsi:type="dcterms:W3CDTF">2019-12-03T11:40:09Z</dcterms:created>
  <dcterms:modified xsi:type="dcterms:W3CDTF">2023-03-31T11:50:54Z</dcterms:modified>
</cp:coreProperties>
</file>