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1196"/>
            <a:ext cx="7772400" cy="122502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5372"/>
            <a:ext cx="8352928" cy="18722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«Оформление кабинета учителя-логопеда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стиле бережливого производства»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147547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Безбородова Екатерина Юрьевна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024" y="521456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6972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Карточка проекта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Оформление кабинета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учителя-логопеда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стиле бережливого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производства»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92269"/>
              </p:ext>
            </p:extLst>
          </p:nvPr>
        </p:nvGraphicFramePr>
        <p:xfrm>
          <a:off x="107504" y="857232"/>
          <a:ext cx="4035868" cy="4736571"/>
        </p:xfrm>
        <a:graphic>
          <a:graphicData uri="http://schemas.openxmlformats.org/drawingml/2006/table">
            <a:tbl>
              <a:tblPr/>
              <a:tblGrid>
                <a:gridCol w="2441254"/>
                <a:gridCol w="797137"/>
                <a:gridCol w="797477"/>
              </a:tblGrid>
              <a:tr h="211382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ЛИЦА И РАМКИ ПРОЕКТА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718302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логопедический кабинет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ДОУ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учитель-логопед Безбородова Е. 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С.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О.К.Морозова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учитель-логопед Безбородова Е. Ю.;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хоз. части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 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9460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241792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ПЛАНОВЫЙ ЭФФЕКТ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373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цели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18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временных затрат на методическую подготовку к фронтальным и индивидуальным занятиям 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минут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минут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Создать стандарты хранения  материалов. Визуализировать расположение материалов в рабочей зоне</a:t>
                      </a: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4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Эффекты: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Уменьшение временных затрат на методическую подготовку к фронтальным и индивидуальным занятиям </a:t>
                      </a:r>
                      <a:r>
                        <a:rPr lang="ru-RU" sz="1000" b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000" b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000" b="0" baseline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минут до 10 минут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Стандартизированная система хранения</a:t>
                      </a:r>
                      <a:r>
                        <a:rPr lang="ru-RU" sz="10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материалов</a:t>
                      </a:r>
                      <a:endParaRPr lang="ru-RU" sz="10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75676"/>
              </p:ext>
            </p:extLst>
          </p:nvPr>
        </p:nvGraphicFramePr>
        <p:xfrm>
          <a:off x="4429124" y="857209"/>
          <a:ext cx="4500562" cy="4736595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274876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ОБОСНОВАНИЕ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8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временные затраты на поиск необходимого методического и демонстрационного материала, оборудования для фронтальных и индивидуальных занятий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Лишние перемещения по ДОУ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Временные затраты на поиск необходимого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методического и демонстрационного материала, оборудования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/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39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КЛЮЧЕВЫЕ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СОБЫТИЯ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599">
                <a:tc>
                  <a:txBody>
                    <a:bodyPr/>
                    <a:lstStyle/>
                    <a:p>
                      <a:pPr marL="257175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12.09.2022г.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12.09.- 26.09.2022: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карты текущего состояния — 12.09- 19.09.2022г.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целевого состояния — 19.09.- 29.09.2022г.</a:t>
                      </a:r>
                      <a:endParaRPr lang="ru-RU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.09.22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27.03.2023г.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овещание по защите подходов внедрения —    22.03.2023г.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- 22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- 27.03.2023г.</a:t>
                      </a:r>
                    </a:p>
                    <a:p>
                      <a:pPr marL="257175" indent="-169863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Завершающее совещание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24.03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9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2"/>
          <p:cNvGrpSpPr>
            <a:grpSpLocks/>
          </p:cNvGrpSpPr>
          <p:nvPr/>
        </p:nvGrpSpPr>
        <p:grpSpPr bwMode="auto">
          <a:xfrm>
            <a:off x="7596335" y="2743953"/>
            <a:ext cx="307975" cy="1499199"/>
            <a:chOff x="906" y="401"/>
            <a:chExt cx="485" cy="2320"/>
          </a:xfrm>
        </p:grpSpPr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40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Text Box 4"/>
            <p:cNvSpPr txBox="1">
              <a:spLocks noChangeArrowheads="1"/>
            </p:cNvSpPr>
            <p:nvPr/>
          </p:nvSpPr>
          <p:spPr bwMode="auto">
            <a:xfrm>
              <a:off x="906" y="40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61925" lvl="1" indent="0" algn="just" defTabSz="914400" rtl="0" eaLnBrk="1" fontAlgn="base" latinLnBrk="0" hangingPunct="1">
                <a:lnSpc>
                  <a:spcPct val="100000"/>
                </a:lnSpc>
                <a:spcBef>
                  <a:spcPts val="1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229600" cy="6480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</a:t>
            </a:r>
            <a:b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«Оформление кабинета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учителя-логопеда в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стиле бережливого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производства»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512" y="913284"/>
            <a:ext cx="307975" cy="1291713"/>
            <a:chOff x="906" y="401"/>
            <a:chExt cx="485" cy="23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40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06" y="40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61925" lvl="1" indent="0" algn="just" defTabSz="914400" rtl="0" eaLnBrk="1" fontAlgn="base" latinLnBrk="0" hangingPunct="1">
                <a:lnSpc>
                  <a:spcPct val="100000"/>
                </a:lnSpc>
                <a:spcBef>
                  <a:spcPts val="1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5289" y="941380"/>
            <a:ext cx="47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91496" y="935806"/>
            <a:ext cx="3259137" cy="1547813"/>
            <a:chOff x="5813" y="309"/>
            <a:chExt cx="5133" cy="2436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" y="889"/>
              <a:ext cx="3247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" y="939"/>
              <a:ext cx="3077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617" y="939"/>
              <a:ext cx="3077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617" y="1335"/>
              <a:ext cx="3077" cy="648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610" y="1315"/>
              <a:ext cx="3092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/>
            </p:cNvSpPr>
            <p:nvPr/>
          </p:nvSpPr>
          <p:spPr bwMode="auto">
            <a:xfrm>
              <a:off x="6610" y="931"/>
              <a:ext cx="3092" cy="1707"/>
            </a:xfrm>
            <a:custGeom>
              <a:avLst/>
              <a:gdLst>
                <a:gd name="T0" fmla="+- 0 6610 6610"/>
                <a:gd name="T1" fmla="*/ T0 w 3092"/>
                <a:gd name="T2" fmla="+- 0 1983 932"/>
                <a:gd name="T3" fmla="*/ 1983 h 1707"/>
                <a:gd name="T4" fmla="+- 0 9702 6610"/>
                <a:gd name="T5" fmla="*/ T4 w 3092"/>
                <a:gd name="T6" fmla="+- 0 1983 932"/>
                <a:gd name="T7" fmla="*/ 1983 h 1707"/>
                <a:gd name="T8" fmla="+- 0 6618 6610"/>
                <a:gd name="T9" fmla="*/ T8 w 3092"/>
                <a:gd name="T10" fmla="+- 0 932 932"/>
                <a:gd name="T11" fmla="*/ 932 h 1707"/>
                <a:gd name="T12" fmla="+- 0 6618 6610"/>
                <a:gd name="T13" fmla="*/ T12 w 3092"/>
                <a:gd name="T14" fmla="+- 0 2639 932"/>
                <a:gd name="T15" fmla="*/ 2639 h 1707"/>
                <a:gd name="T16" fmla="+- 0 9695 6610"/>
                <a:gd name="T17" fmla="*/ T16 w 3092"/>
                <a:gd name="T18" fmla="+- 0 932 932"/>
                <a:gd name="T19" fmla="*/ 932 h 1707"/>
                <a:gd name="T20" fmla="+- 0 9695 6610"/>
                <a:gd name="T21" fmla="*/ T20 w 3092"/>
                <a:gd name="T22" fmla="+- 0 2639 932"/>
                <a:gd name="T23" fmla="*/ 2639 h 1707"/>
                <a:gd name="T24" fmla="+- 0 6610 6610"/>
                <a:gd name="T25" fmla="*/ T24 w 3092"/>
                <a:gd name="T26" fmla="+- 0 939 932"/>
                <a:gd name="T27" fmla="*/ 939 h 1707"/>
                <a:gd name="T28" fmla="+- 0 9702 6610"/>
                <a:gd name="T29" fmla="*/ T28 w 3092"/>
                <a:gd name="T30" fmla="+- 0 939 932"/>
                <a:gd name="T31" fmla="*/ 939 h 1707"/>
                <a:gd name="T32" fmla="+- 0 6610 6610"/>
                <a:gd name="T33" fmla="*/ T32 w 3092"/>
                <a:gd name="T34" fmla="+- 0 2631 932"/>
                <a:gd name="T35" fmla="*/ 2631 h 1707"/>
                <a:gd name="T36" fmla="+- 0 9702 6610"/>
                <a:gd name="T37" fmla="*/ T36 w 3092"/>
                <a:gd name="T38" fmla="+- 0 2631 932"/>
                <a:gd name="T39" fmla="*/ 2631 h 17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092" h="1707">
                  <a:moveTo>
                    <a:pt x="0" y="1051"/>
                  </a:moveTo>
                  <a:lnTo>
                    <a:pt x="3092" y="1051"/>
                  </a:lnTo>
                  <a:moveTo>
                    <a:pt x="8" y="0"/>
                  </a:moveTo>
                  <a:lnTo>
                    <a:pt x="8" y="1707"/>
                  </a:lnTo>
                  <a:moveTo>
                    <a:pt x="3085" y="0"/>
                  </a:moveTo>
                  <a:lnTo>
                    <a:pt x="3085" y="1707"/>
                  </a:lnTo>
                  <a:moveTo>
                    <a:pt x="0" y="7"/>
                  </a:moveTo>
                  <a:lnTo>
                    <a:pt x="3092" y="7"/>
                  </a:lnTo>
                  <a:moveTo>
                    <a:pt x="0" y="1699"/>
                  </a:moveTo>
                  <a:lnTo>
                    <a:pt x="3092" y="1699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" y="1610"/>
              <a:ext cx="56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" y="1621"/>
              <a:ext cx="45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0447" y="1621"/>
              <a:ext cx="452" cy="341"/>
            </a:xfrm>
            <a:custGeom>
              <a:avLst/>
              <a:gdLst>
                <a:gd name="T0" fmla="+- 0 10447 10447"/>
                <a:gd name="T1" fmla="*/ T0 w 452"/>
                <a:gd name="T2" fmla="+- 0 1707 1622"/>
                <a:gd name="T3" fmla="*/ 1707 h 341"/>
                <a:gd name="T4" fmla="+- 0 10728 10447"/>
                <a:gd name="T5" fmla="*/ T4 w 452"/>
                <a:gd name="T6" fmla="+- 0 1707 1622"/>
                <a:gd name="T7" fmla="*/ 1707 h 341"/>
                <a:gd name="T8" fmla="+- 0 10728 10447"/>
                <a:gd name="T9" fmla="*/ T8 w 452"/>
                <a:gd name="T10" fmla="+- 0 1622 1622"/>
                <a:gd name="T11" fmla="*/ 1622 h 341"/>
                <a:gd name="T12" fmla="+- 0 10898 10447"/>
                <a:gd name="T13" fmla="*/ T12 w 452"/>
                <a:gd name="T14" fmla="+- 0 1792 1622"/>
                <a:gd name="T15" fmla="*/ 1792 h 341"/>
                <a:gd name="T16" fmla="+- 0 10728 10447"/>
                <a:gd name="T17" fmla="*/ T16 w 452"/>
                <a:gd name="T18" fmla="+- 0 1962 1622"/>
                <a:gd name="T19" fmla="*/ 1962 h 341"/>
                <a:gd name="T20" fmla="+- 0 10728 10447"/>
                <a:gd name="T21" fmla="*/ T20 w 452"/>
                <a:gd name="T22" fmla="+- 0 1877 1622"/>
                <a:gd name="T23" fmla="*/ 1877 h 341"/>
                <a:gd name="T24" fmla="+- 0 10447 10447"/>
                <a:gd name="T25" fmla="*/ T24 w 452"/>
                <a:gd name="T26" fmla="+- 0 1877 1622"/>
                <a:gd name="T27" fmla="*/ 1877 h 341"/>
                <a:gd name="T28" fmla="+- 0 10447 10447"/>
                <a:gd name="T29" fmla="*/ T28 w 452"/>
                <a:gd name="T30" fmla="+- 0 1707 1622"/>
                <a:gd name="T31" fmla="*/ 1707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2" h="341">
                  <a:moveTo>
                    <a:pt x="0" y="85"/>
                  </a:moveTo>
                  <a:lnTo>
                    <a:pt x="281" y="85"/>
                  </a:lnTo>
                  <a:lnTo>
                    <a:pt x="281" y="0"/>
                  </a:lnTo>
                  <a:lnTo>
                    <a:pt x="451" y="170"/>
                  </a:lnTo>
                  <a:lnTo>
                    <a:pt x="281" y="340"/>
                  </a:lnTo>
                  <a:lnTo>
                    <a:pt x="281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212 9528"/>
                <a:gd name="T1" fmla="*/ T0 w 1018"/>
                <a:gd name="T2" fmla="+- 0 885 885"/>
                <a:gd name="T3" fmla="*/ 885 h 792"/>
                <a:gd name="T4" fmla="+- 0 10037 9528"/>
                <a:gd name="T5" fmla="*/ T4 w 1018"/>
                <a:gd name="T6" fmla="+- 0 1097 885"/>
                <a:gd name="T7" fmla="*/ 1097 h 792"/>
                <a:gd name="T8" fmla="+- 0 9921 9528"/>
                <a:gd name="T9" fmla="*/ T8 w 1018"/>
                <a:gd name="T10" fmla="+- 0 969 885"/>
                <a:gd name="T11" fmla="*/ 969 h 792"/>
                <a:gd name="T12" fmla="+- 0 9872 9528"/>
                <a:gd name="T13" fmla="*/ T12 w 1018"/>
                <a:gd name="T14" fmla="+- 0 1117 885"/>
                <a:gd name="T15" fmla="*/ 1117 h 792"/>
                <a:gd name="T16" fmla="+- 0 9545 9528"/>
                <a:gd name="T17" fmla="*/ T16 w 1018"/>
                <a:gd name="T18" fmla="+- 0 969 885"/>
                <a:gd name="T19" fmla="*/ 969 h 792"/>
                <a:gd name="T20" fmla="+- 0 9746 9528"/>
                <a:gd name="T21" fmla="*/ T20 w 1018"/>
                <a:gd name="T22" fmla="+- 0 1164 885"/>
                <a:gd name="T23" fmla="*/ 1164 h 792"/>
                <a:gd name="T24" fmla="+- 0 9528 9528"/>
                <a:gd name="T25" fmla="*/ T24 w 1018"/>
                <a:gd name="T26" fmla="+- 0 1201 885"/>
                <a:gd name="T27" fmla="*/ 1201 h 792"/>
                <a:gd name="T28" fmla="+- 0 9703 9528"/>
                <a:gd name="T29" fmla="*/ T28 w 1018"/>
                <a:gd name="T30" fmla="+- 0 1317 885"/>
                <a:gd name="T31" fmla="*/ 1317 h 792"/>
                <a:gd name="T32" fmla="+- 0 9534 9528"/>
                <a:gd name="T33" fmla="*/ T32 w 1018"/>
                <a:gd name="T34" fmla="+- 0 1420 885"/>
                <a:gd name="T35" fmla="*/ 1420 h 792"/>
                <a:gd name="T36" fmla="+- 0 9795 9528"/>
                <a:gd name="T37" fmla="*/ T36 w 1018"/>
                <a:gd name="T38" fmla="+- 0 1396 885"/>
                <a:gd name="T39" fmla="*/ 1396 h 792"/>
                <a:gd name="T40" fmla="+- 0 9752 9528"/>
                <a:gd name="T41" fmla="*/ T40 w 1018"/>
                <a:gd name="T42" fmla="+- 0 1531 885"/>
                <a:gd name="T43" fmla="*/ 1531 h 792"/>
                <a:gd name="T44" fmla="+- 0 9891 9528"/>
                <a:gd name="T45" fmla="*/ T44 w 1018"/>
                <a:gd name="T46" fmla="+- 0 1458 885"/>
                <a:gd name="T47" fmla="*/ 1458 h 792"/>
                <a:gd name="T48" fmla="+- 0 9928 9528"/>
                <a:gd name="T49" fmla="*/ T48 w 1018"/>
                <a:gd name="T50" fmla="+- 0 1677 885"/>
                <a:gd name="T51" fmla="*/ 1677 h 792"/>
                <a:gd name="T52" fmla="+- 0 10024 9528"/>
                <a:gd name="T53" fmla="*/ T52 w 1018"/>
                <a:gd name="T54" fmla="+- 0 1432 885"/>
                <a:gd name="T55" fmla="*/ 1432 h 792"/>
                <a:gd name="T56" fmla="+- 0 10152 9528"/>
                <a:gd name="T57" fmla="*/ T56 w 1018"/>
                <a:gd name="T58" fmla="+- 0 1608 885"/>
                <a:gd name="T59" fmla="*/ 1608 h 792"/>
                <a:gd name="T60" fmla="+- 0 10188 9528"/>
                <a:gd name="T61" fmla="*/ T60 w 1018"/>
                <a:gd name="T62" fmla="+- 0 1415 885"/>
                <a:gd name="T63" fmla="*/ 1415 h 792"/>
                <a:gd name="T64" fmla="+- 0 10383 9528"/>
                <a:gd name="T65" fmla="*/ T64 w 1018"/>
                <a:gd name="T66" fmla="+- 0 1548 885"/>
                <a:gd name="T67" fmla="*/ 1548 h 792"/>
                <a:gd name="T68" fmla="+- 0 10321 9528"/>
                <a:gd name="T69" fmla="*/ T68 w 1018"/>
                <a:gd name="T70" fmla="+- 0 1359 885"/>
                <a:gd name="T71" fmla="*/ 1359 h 792"/>
                <a:gd name="T72" fmla="+- 0 10546 9528"/>
                <a:gd name="T73" fmla="*/ T72 w 1018"/>
                <a:gd name="T74" fmla="+- 0 1372 885"/>
                <a:gd name="T75" fmla="*/ 1372 h 792"/>
                <a:gd name="T76" fmla="+- 0 10357 9528"/>
                <a:gd name="T77" fmla="*/ T76 w 1018"/>
                <a:gd name="T78" fmla="+- 0 1269 885"/>
                <a:gd name="T79" fmla="*/ 1269 h 792"/>
                <a:gd name="T80" fmla="+- 0 10522 9528"/>
                <a:gd name="T81" fmla="*/ T80 w 1018"/>
                <a:gd name="T82" fmla="+- 0 1183 885"/>
                <a:gd name="T83" fmla="*/ 1183 h 792"/>
                <a:gd name="T84" fmla="+- 0 10315 9528"/>
                <a:gd name="T85" fmla="*/ T84 w 1018"/>
                <a:gd name="T86" fmla="+- 0 1153 885"/>
                <a:gd name="T87" fmla="*/ 1153 h 792"/>
                <a:gd name="T88" fmla="+- 0 10394 9528"/>
                <a:gd name="T89" fmla="*/ T88 w 1018"/>
                <a:gd name="T90" fmla="+- 0 1048 885"/>
                <a:gd name="T91" fmla="*/ 1048 h 792"/>
                <a:gd name="T92" fmla="+- 0 10195 9528"/>
                <a:gd name="T93" fmla="*/ T92 w 1018"/>
                <a:gd name="T94" fmla="+- 0 1080 885"/>
                <a:gd name="T95" fmla="*/ 1080 h 792"/>
                <a:gd name="T96" fmla="+- 0 10212 9528"/>
                <a:gd name="T97" fmla="*/ T96 w 1018"/>
                <a:gd name="T98" fmla="+- 0 885 885"/>
                <a:gd name="T99" fmla="*/ 88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684" y="0"/>
                  </a:moveTo>
                  <a:lnTo>
                    <a:pt x="509" y="212"/>
                  </a:lnTo>
                  <a:lnTo>
                    <a:pt x="393" y="84"/>
                  </a:lnTo>
                  <a:lnTo>
                    <a:pt x="344" y="232"/>
                  </a:lnTo>
                  <a:lnTo>
                    <a:pt x="17" y="84"/>
                  </a:lnTo>
                  <a:lnTo>
                    <a:pt x="218" y="279"/>
                  </a:lnTo>
                  <a:lnTo>
                    <a:pt x="0" y="316"/>
                  </a:lnTo>
                  <a:lnTo>
                    <a:pt x="175" y="432"/>
                  </a:lnTo>
                  <a:lnTo>
                    <a:pt x="6" y="535"/>
                  </a:lnTo>
                  <a:lnTo>
                    <a:pt x="267" y="511"/>
                  </a:lnTo>
                  <a:lnTo>
                    <a:pt x="224" y="646"/>
                  </a:lnTo>
                  <a:lnTo>
                    <a:pt x="363" y="573"/>
                  </a:lnTo>
                  <a:lnTo>
                    <a:pt x="400" y="792"/>
                  </a:lnTo>
                  <a:lnTo>
                    <a:pt x="496" y="547"/>
                  </a:lnTo>
                  <a:lnTo>
                    <a:pt x="624" y="723"/>
                  </a:lnTo>
                  <a:lnTo>
                    <a:pt x="660" y="530"/>
                  </a:lnTo>
                  <a:lnTo>
                    <a:pt x="855" y="663"/>
                  </a:lnTo>
                  <a:lnTo>
                    <a:pt x="793" y="474"/>
                  </a:lnTo>
                  <a:lnTo>
                    <a:pt x="1018" y="487"/>
                  </a:lnTo>
                  <a:lnTo>
                    <a:pt x="829" y="384"/>
                  </a:lnTo>
                  <a:lnTo>
                    <a:pt x="994" y="298"/>
                  </a:lnTo>
                  <a:lnTo>
                    <a:pt x="787" y="268"/>
                  </a:lnTo>
                  <a:lnTo>
                    <a:pt x="866" y="163"/>
                  </a:lnTo>
                  <a:lnTo>
                    <a:pt x="667" y="19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037 9528"/>
                <a:gd name="T1" fmla="*/ T0 w 1018"/>
                <a:gd name="T2" fmla="+- 0 1097 885"/>
                <a:gd name="T3" fmla="*/ 1097 h 792"/>
                <a:gd name="T4" fmla="+- 0 10212 9528"/>
                <a:gd name="T5" fmla="*/ T4 w 1018"/>
                <a:gd name="T6" fmla="+- 0 885 885"/>
                <a:gd name="T7" fmla="*/ 885 h 792"/>
                <a:gd name="T8" fmla="+- 0 10195 9528"/>
                <a:gd name="T9" fmla="*/ T8 w 1018"/>
                <a:gd name="T10" fmla="+- 0 1080 885"/>
                <a:gd name="T11" fmla="*/ 1080 h 792"/>
                <a:gd name="T12" fmla="+- 0 10394 9528"/>
                <a:gd name="T13" fmla="*/ T12 w 1018"/>
                <a:gd name="T14" fmla="+- 0 1048 885"/>
                <a:gd name="T15" fmla="*/ 1048 h 792"/>
                <a:gd name="T16" fmla="+- 0 10315 9528"/>
                <a:gd name="T17" fmla="*/ T16 w 1018"/>
                <a:gd name="T18" fmla="+- 0 1153 885"/>
                <a:gd name="T19" fmla="*/ 1153 h 792"/>
                <a:gd name="T20" fmla="+- 0 10522 9528"/>
                <a:gd name="T21" fmla="*/ T20 w 1018"/>
                <a:gd name="T22" fmla="+- 0 1183 885"/>
                <a:gd name="T23" fmla="*/ 1183 h 792"/>
                <a:gd name="T24" fmla="+- 0 10357 9528"/>
                <a:gd name="T25" fmla="*/ T24 w 1018"/>
                <a:gd name="T26" fmla="+- 0 1269 885"/>
                <a:gd name="T27" fmla="*/ 1269 h 792"/>
                <a:gd name="T28" fmla="+- 0 10546 9528"/>
                <a:gd name="T29" fmla="*/ T28 w 1018"/>
                <a:gd name="T30" fmla="+- 0 1372 885"/>
                <a:gd name="T31" fmla="*/ 1372 h 792"/>
                <a:gd name="T32" fmla="+- 0 10321 9528"/>
                <a:gd name="T33" fmla="*/ T32 w 1018"/>
                <a:gd name="T34" fmla="+- 0 1359 885"/>
                <a:gd name="T35" fmla="*/ 1359 h 792"/>
                <a:gd name="T36" fmla="+- 0 10383 9528"/>
                <a:gd name="T37" fmla="*/ T36 w 1018"/>
                <a:gd name="T38" fmla="+- 0 1548 885"/>
                <a:gd name="T39" fmla="*/ 1548 h 792"/>
                <a:gd name="T40" fmla="+- 0 10188 9528"/>
                <a:gd name="T41" fmla="*/ T40 w 1018"/>
                <a:gd name="T42" fmla="+- 0 1415 885"/>
                <a:gd name="T43" fmla="*/ 1415 h 792"/>
                <a:gd name="T44" fmla="+- 0 10152 9528"/>
                <a:gd name="T45" fmla="*/ T44 w 1018"/>
                <a:gd name="T46" fmla="+- 0 1608 885"/>
                <a:gd name="T47" fmla="*/ 1608 h 792"/>
                <a:gd name="T48" fmla="+- 0 10024 9528"/>
                <a:gd name="T49" fmla="*/ T48 w 1018"/>
                <a:gd name="T50" fmla="+- 0 1432 885"/>
                <a:gd name="T51" fmla="*/ 1432 h 792"/>
                <a:gd name="T52" fmla="+- 0 9928 9528"/>
                <a:gd name="T53" fmla="*/ T52 w 1018"/>
                <a:gd name="T54" fmla="+- 0 1677 885"/>
                <a:gd name="T55" fmla="*/ 1677 h 792"/>
                <a:gd name="T56" fmla="+- 0 9891 9528"/>
                <a:gd name="T57" fmla="*/ T56 w 1018"/>
                <a:gd name="T58" fmla="+- 0 1458 885"/>
                <a:gd name="T59" fmla="*/ 1458 h 792"/>
                <a:gd name="T60" fmla="+- 0 9752 9528"/>
                <a:gd name="T61" fmla="*/ T60 w 1018"/>
                <a:gd name="T62" fmla="+- 0 1531 885"/>
                <a:gd name="T63" fmla="*/ 1531 h 792"/>
                <a:gd name="T64" fmla="+- 0 9795 9528"/>
                <a:gd name="T65" fmla="*/ T64 w 1018"/>
                <a:gd name="T66" fmla="+- 0 1396 885"/>
                <a:gd name="T67" fmla="*/ 1396 h 792"/>
                <a:gd name="T68" fmla="+- 0 9534 9528"/>
                <a:gd name="T69" fmla="*/ T68 w 1018"/>
                <a:gd name="T70" fmla="+- 0 1420 885"/>
                <a:gd name="T71" fmla="*/ 1420 h 792"/>
                <a:gd name="T72" fmla="+- 0 9703 9528"/>
                <a:gd name="T73" fmla="*/ T72 w 1018"/>
                <a:gd name="T74" fmla="+- 0 1317 885"/>
                <a:gd name="T75" fmla="*/ 1317 h 792"/>
                <a:gd name="T76" fmla="+- 0 9528 9528"/>
                <a:gd name="T77" fmla="*/ T76 w 1018"/>
                <a:gd name="T78" fmla="+- 0 1201 885"/>
                <a:gd name="T79" fmla="*/ 1201 h 792"/>
                <a:gd name="T80" fmla="+- 0 9746 9528"/>
                <a:gd name="T81" fmla="*/ T80 w 1018"/>
                <a:gd name="T82" fmla="+- 0 1164 885"/>
                <a:gd name="T83" fmla="*/ 1164 h 792"/>
                <a:gd name="T84" fmla="+- 0 9545 9528"/>
                <a:gd name="T85" fmla="*/ T84 w 1018"/>
                <a:gd name="T86" fmla="+- 0 969 885"/>
                <a:gd name="T87" fmla="*/ 969 h 792"/>
                <a:gd name="T88" fmla="+- 0 9872 9528"/>
                <a:gd name="T89" fmla="*/ T88 w 1018"/>
                <a:gd name="T90" fmla="+- 0 1117 885"/>
                <a:gd name="T91" fmla="*/ 1117 h 792"/>
                <a:gd name="T92" fmla="+- 0 9921 9528"/>
                <a:gd name="T93" fmla="*/ T92 w 1018"/>
                <a:gd name="T94" fmla="+- 0 969 885"/>
                <a:gd name="T95" fmla="*/ 969 h 792"/>
                <a:gd name="T96" fmla="+- 0 10037 9528"/>
                <a:gd name="T97" fmla="*/ T96 w 1018"/>
                <a:gd name="T98" fmla="+- 0 1097 885"/>
                <a:gd name="T99" fmla="*/ 1097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509" y="212"/>
                  </a:moveTo>
                  <a:lnTo>
                    <a:pt x="684" y="0"/>
                  </a:lnTo>
                  <a:lnTo>
                    <a:pt x="667" y="195"/>
                  </a:lnTo>
                  <a:lnTo>
                    <a:pt x="866" y="163"/>
                  </a:lnTo>
                  <a:lnTo>
                    <a:pt x="787" y="268"/>
                  </a:lnTo>
                  <a:lnTo>
                    <a:pt x="994" y="298"/>
                  </a:lnTo>
                  <a:lnTo>
                    <a:pt x="829" y="384"/>
                  </a:lnTo>
                  <a:lnTo>
                    <a:pt x="1018" y="487"/>
                  </a:lnTo>
                  <a:lnTo>
                    <a:pt x="793" y="474"/>
                  </a:lnTo>
                  <a:lnTo>
                    <a:pt x="855" y="663"/>
                  </a:lnTo>
                  <a:lnTo>
                    <a:pt x="660" y="530"/>
                  </a:lnTo>
                  <a:lnTo>
                    <a:pt x="624" y="723"/>
                  </a:lnTo>
                  <a:lnTo>
                    <a:pt x="496" y="547"/>
                  </a:lnTo>
                  <a:lnTo>
                    <a:pt x="400" y="792"/>
                  </a:lnTo>
                  <a:lnTo>
                    <a:pt x="363" y="573"/>
                  </a:lnTo>
                  <a:lnTo>
                    <a:pt x="224" y="646"/>
                  </a:lnTo>
                  <a:lnTo>
                    <a:pt x="267" y="511"/>
                  </a:lnTo>
                  <a:lnTo>
                    <a:pt x="6" y="535"/>
                  </a:lnTo>
                  <a:lnTo>
                    <a:pt x="175" y="432"/>
                  </a:lnTo>
                  <a:lnTo>
                    <a:pt x="0" y="316"/>
                  </a:lnTo>
                  <a:lnTo>
                    <a:pt x="218" y="279"/>
                  </a:lnTo>
                  <a:lnTo>
                    <a:pt x="17" y="84"/>
                  </a:lnTo>
                  <a:lnTo>
                    <a:pt x="344" y="232"/>
                  </a:lnTo>
                  <a:lnTo>
                    <a:pt x="393" y="84"/>
                  </a:lnTo>
                  <a:lnTo>
                    <a:pt x="509" y="212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291 8606"/>
                <a:gd name="T1" fmla="*/ T0 w 1018"/>
                <a:gd name="T2" fmla="+- 0 328 328"/>
                <a:gd name="T3" fmla="*/ 328 h 797"/>
                <a:gd name="T4" fmla="+- 0 9115 8606"/>
                <a:gd name="T5" fmla="*/ T4 w 1018"/>
                <a:gd name="T6" fmla="+- 0 542 328"/>
                <a:gd name="T7" fmla="*/ 542 h 797"/>
                <a:gd name="T8" fmla="+- 0 9000 8606"/>
                <a:gd name="T9" fmla="*/ T8 w 1018"/>
                <a:gd name="T10" fmla="+- 0 413 328"/>
                <a:gd name="T11" fmla="*/ 413 h 797"/>
                <a:gd name="T12" fmla="+- 0 8951 8606"/>
                <a:gd name="T13" fmla="*/ T12 w 1018"/>
                <a:gd name="T14" fmla="+- 0 561 328"/>
                <a:gd name="T15" fmla="*/ 561 h 797"/>
                <a:gd name="T16" fmla="+- 0 8624 8606"/>
                <a:gd name="T17" fmla="*/ T16 w 1018"/>
                <a:gd name="T18" fmla="+- 0 413 328"/>
                <a:gd name="T19" fmla="*/ 413 h 797"/>
                <a:gd name="T20" fmla="+- 0 8824 8606"/>
                <a:gd name="T21" fmla="*/ T20 w 1018"/>
                <a:gd name="T22" fmla="+- 0 609 328"/>
                <a:gd name="T23" fmla="*/ 609 h 797"/>
                <a:gd name="T24" fmla="+- 0 8606 8606"/>
                <a:gd name="T25" fmla="*/ T24 w 1018"/>
                <a:gd name="T26" fmla="+- 0 646 328"/>
                <a:gd name="T27" fmla="*/ 646 h 797"/>
                <a:gd name="T28" fmla="+- 0 8782 8606"/>
                <a:gd name="T29" fmla="*/ T28 w 1018"/>
                <a:gd name="T30" fmla="+- 0 762 328"/>
                <a:gd name="T31" fmla="*/ 762 h 797"/>
                <a:gd name="T32" fmla="+- 0 8613 8606"/>
                <a:gd name="T33" fmla="*/ T32 w 1018"/>
                <a:gd name="T34" fmla="+- 0 866 328"/>
                <a:gd name="T35" fmla="*/ 866 h 797"/>
                <a:gd name="T36" fmla="+- 0 8873 8606"/>
                <a:gd name="T37" fmla="*/ T36 w 1018"/>
                <a:gd name="T38" fmla="+- 0 842 328"/>
                <a:gd name="T39" fmla="*/ 842 h 797"/>
                <a:gd name="T40" fmla="+- 0 8831 8606"/>
                <a:gd name="T41" fmla="*/ T40 w 1018"/>
                <a:gd name="T42" fmla="+- 0 978 328"/>
                <a:gd name="T43" fmla="*/ 978 h 797"/>
                <a:gd name="T44" fmla="+- 0 8970 8606"/>
                <a:gd name="T45" fmla="*/ T44 w 1018"/>
                <a:gd name="T46" fmla="+- 0 904 328"/>
                <a:gd name="T47" fmla="*/ 904 h 797"/>
                <a:gd name="T48" fmla="+- 0 9006 8606"/>
                <a:gd name="T49" fmla="*/ T48 w 1018"/>
                <a:gd name="T50" fmla="+- 0 1125 328"/>
                <a:gd name="T51" fmla="*/ 1125 h 797"/>
                <a:gd name="T52" fmla="+- 0 9103 8606"/>
                <a:gd name="T53" fmla="*/ T52 w 1018"/>
                <a:gd name="T54" fmla="+- 0 879 328"/>
                <a:gd name="T55" fmla="*/ 879 h 797"/>
                <a:gd name="T56" fmla="+- 0 9230 8606"/>
                <a:gd name="T57" fmla="*/ T56 w 1018"/>
                <a:gd name="T58" fmla="+- 0 1056 328"/>
                <a:gd name="T59" fmla="*/ 1056 h 797"/>
                <a:gd name="T60" fmla="+- 0 9267 8606"/>
                <a:gd name="T61" fmla="*/ T60 w 1018"/>
                <a:gd name="T62" fmla="+- 0 861 328"/>
                <a:gd name="T63" fmla="*/ 861 h 797"/>
                <a:gd name="T64" fmla="+- 0 9461 8606"/>
                <a:gd name="T65" fmla="*/ T64 w 1018"/>
                <a:gd name="T66" fmla="+- 0 996 328"/>
                <a:gd name="T67" fmla="*/ 996 h 797"/>
                <a:gd name="T68" fmla="+- 0 9400 8606"/>
                <a:gd name="T69" fmla="*/ T68 w 1018"/>
                <a:gd name="T70" fmla="+- 0 805 328"/>
                <a:gd name="T71" fmla="*/ 805 h 797"/>
                <a:gd name="T72" fmla="+- 0 9624 8606"/>
                <a:gd name="T73" fmla="*/ T72 w 1018"/>
                <a:gd name="T74" fmla="+- 0 818 328"/>
                <a:gd name="T75" fmla="*/ 818 h 797"/>
                <a:gd name="T76" fmla="+- 0 9436 8606"/>
                <a:gd name="T77" fmla="*/ T76 w 1018"/>
                <a:gd name="T78" fmla="+- 0 714 328"/>
                <a:gd name="T79" fmla="*/ 714 h 797"/>
                <a:gd name="T80" fmla="+- 0 9600 8606"/>
                <a:gd name="T81" fmla="*/ T80 w 1018"/>
                <a:gd name="T82" fmla="+- 0 628 328"/>
                <a:gd name="T83" fmla="*/ 628 h 797"/>
                <a:gd name="T84" fmla="+- 0 9393 8606"/>
                <a:gd name="T85" fmla="*/ T84 w 1018"/>
                <a:gd name="T86" fmla="+- 0 598 328"/>
                <a:gd name="T87" fmla="*/ 598 h 797"/>
                <a:gd name="T88" fmla="+- 0 9472 8606"/>
                <a:gd name="T89" fmla="*/ T88 w 1018"/>
                <a:gd name="T90" fmla="+- 0 492 328"/>
                <a:gd name="T91" fmla="*/ 492 h 797"/>
                <a:gd name="T92" fmla="+- 0 9273 8606"/>
                <a:gd name="T93" fmla="*/ T92 w 1018"/>
                <a:gd name="T94" fmla="+- 0 524 328"/>
                <a:gd name="T95" fmla="*/ 524 h 797"/>
                <a:gd name="T96" fmla="+- 0 9291 8606"/>
                <a:gd name="T97" fmla="*/ T96 w 1018"/>
                <a:gd name="T98" fmla="+- 0 328 328"/>
                <a:gd name="T99" fmla="*/ 328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685" y="0"/>
                  </a:moveTo>
                  <a:lnTo>
                    <a:pt x="509" y="214"/>
                  </a:lnTo>
                  <a:lnTo>
                    <a:pt x="394" y="85"/>
                  </a:lnTo>
                  <a:lnTo>
                    <a:pt x="345" y="233"/>
                  </a:lnTo>
                  <a:lnTo>
                    <a:pt x="18" y="85"/>
                  </a:lnTo>
                  <a:lnTo>
                    <a:pt x="218" y="281"/>
                  </a:lnTo>
                  <a:lnTo>
                    <a:pt x="0" y="318"/>
                  </a:lnTo>
                  <a:lnTo>
                    <a:pt x="176" y="434"/>
                  </a:lnTo>
                  <a:lnTo>
                    <a:pt x="7" y="538"/>
                  </a:lnTo>
                  <a:lnTo>
                    <a:pt x="267" y="514"/>
                  </a:lnTo>
                  <a:lnTo>
                    <a:pt x="225" y="650"/>
                  </a:lnTo>
                  <a:lnTo>
                    <a:pt x="364" y="576"/>
                  </a:lnTo>
                  <a:lnTo>
                    <a:pt x="400" y="797"/>
                  </a:lnTo>
                  <a:lnTo>
                    <a:pt x="497" y="551"/>
                  </a:lnTo>
                  <a:lnTo>
                    <a:pt x="624" y="728"/>
                  </a:lnTo>
                  <a:lnTo>
                    <a:pt x="661" y="533"/>
                  </a:lnTo>
                  <a:lnTo>
                    <a:pt x="855" y="668"/>
                  </a:lnTo>
                  <a:lnTo>
                    <a:pt x="794" y="477"/>
                  </a:lnTo>
                  <a:lnTo>
                    <a:pt x="1018" y="490"/>
                  </a:lnTo>
                  <a:lnTo>
                    <a:pt x="830" y="386"/>
                  </a:lnTo>
                  <a:lnTo>
                    <a:pt x="994" y="300"/>
                  </a:lnTo>
                  <a:lnTo>
                    <a:pt x="787" y="270"/>
                  </a:lnTo>
                  <a:lnTo>
                    <a:pt x="866" y="164"/>
                  </a:lnTo>
                  <a:lnTo>
                    <a:pt x="667" y="19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115 8606"/>
                <a:gd name="T1" fmla="*/ T0 w 1018"/>
                <a:gd name="T2" fmla="+- 0 542 328"/>
                <a:gd name="T3" fmla="*/ 542 h 797"/>
                <a:gd name="T4" fmla="+- 0 9291 8606"/>
                <a:gd name="T5" fmla="*/ T4 w 1018"/>
                <a:gd name="T6" fmla="+- 0 328 328"/>
                <a:gd name="T7" fmla="*/ 328 h 797"/>
                <a:gd name="T8" fmla="+- 0 9273 8606"/>
                <a:gd name="T9" fmla="*/ T8 w 1018"/>
                <a:gd name="T10" fmla="+- 0 524 328"/>
                <a:gd name="T11" fmla="*/ 524 h 797"/>
                <a:gd name="T12" fmla="+- 0 9472 8606"/>
                <a:gd name="T13" fmla="*/ T12 w 1018"/>
                <a:gd name="T14" fmla="+- 0 492 328"/>
                <a:gd name="T15" fmla="*/ 492 h 797"/>
                <a:gd name="T16" fmla="+- 0 9393 8606"/>
                <a:gd name="T17" fmla="*/ T16 w 1018"/>
                <a:gd name="T18" fmla="+- 0 598 328"/>
                <a:gd name="T19" fmla="*/ 598 h 797"/>
                <a:gd name="T20" fmla="+- 0 9600 8606"/>
                <a:gd name="T21" fmla="*/ T20 w 1018"/>
                <a:gd name="T22" fmla="+- 0 628 328"/>
                <a:gd name="T23" fmla="*/ 628 h 797"/>
                <a:gd name="T24" fmla="+- 0 9436 8606"/>
                <a:gd name="T25" fmla="*/ T24 w 1018"/>
                <a:gd name="T26" fmla="+- 0 714 328"/>
                <a:gd name="T27" fmla="*/ 714 h 797"/>
                <a:gd name="T28" fmla="+- 0 9624 8606"/>
                <a:gd name="T29" fmla="*/ T28 w 1018"/>
                <a:gd name="T30" fmla="+- 0 818 328"/>
                <a:gd name="T31" fmla="*/ 818 h 797"/>
                <a:gd name="T32" fmla="+- 0 9400 8606"/>
                <a:gd name="T33" fmla="*/ T32 w 1018"/>
                <a:gd name="T34" fmla="+- 0 805 328"/>
                <a:gd name="T35" fmla="*/ 805 h 797"/>
                <a:gd name="T36" fmla="+- 0 9461 8606"/>
                <a:gd name="T37" fmla="*/ T36 w 1018"/>
                <a:gd name="T38" fmla="+- 0 996 328"/>
                <a:gd name="T39" fmla="*/ 996 h 797"/>
                <a:gd name="T40" fmla="+- 0 9267 8606"/>
                <a:gd name="T41" fmla="*/ T40 w 1018"/>
                <a:gd name="T42" fmla="+- 0 861 328"/>
                <a:gd name="T43" fmla="*/ 861 h 797"/>
                <a:gd name="T44" fmla="+- 0 9230 8606"/>
                <a:gd name="T45" fmla="*/ T44 w 1018"/>
                <a:gd name="T46" fmla="+- 0 1056 328"/>
                <a:gd name="T47" fmla="*/ 1056 h 797"/>
                <a:gd name="T48" fmla="+- 0 9103 8606"/>
                <a:gd name="T49" fmla="*/ T48 w 1018"/>
                <a:gd name="T50" fmla="+- 0 879 328"/>
                <a:gd name="T51" fmla="*/ 879 h 797"/>
                <a:gd name="T52" fmla="+- 0 9006 8606"/>
                <a:gd name="T53" fmla="*/ T52 w 1018"/>
                <a:gd name="T54" fmla="+- 0 1125 328"/>
                <a:gd name="T55" fmla="*/ 1125 h 797"/>
                <a:gd name="T56" fmla="+- 0 8970 8606"/>
                <a:gd name="T57" fmla="*/ T56 w 1018"/>
                <a:gd name="T58" fmla="+- 0 904 328"/>
                <a:gd name="T59" fmla="*/ 904 h 797"/>
                <a:gd name="T60" fmla="+- 0 8831 8606"/>
                <a:gd name="T61" fmla="*/ T60 w 1018"/>
                <a:gd name="T62" fmla="+- 0 978 328"/>
                <a:gd name="T63" fmla="*/ 978 h 797"/>
                <a:gd name="T64" fmla="+- 0 8873 8606"/>
                <a:gd name="T65" fmla="*/ T64 w 1018"/>
                <a:gd name="T66" fmla="+- 0 842 328"/>
                <a:gd name="T67" fmla="*/ 842 h 797"/>
                <a:gd name="T68" fmla="+- 0 8613 8606"/>
                <a:gd name="T69" fmla="*/ T68 w 1018"/>
                <a:gd name="T70" fmla="+- 0 866 328"/>
                <a:gd name="T71" fmla="*/ 866 h 797"/>
                <a:gd name="T72" fmla="+- 0 8782 8606"/>
                <a:gd name="T73" fmla="*/ T72 w 1018"/>
                <a:gd name="T74" fmla="+- 0 762 328"/>
                <a:gd name="T75" fmla="*/ 762 h 797"/>
                <a:gd name="T76" fmla="+- 0 8606 8606"/>
                <a:gd name="T77" fmla="*/ T76 w 1018"/>
                <a:gd name="T78" fmla="+- 0 646 328"/>
                <a:gd name="T79" fmla="*/ 646 h 797"/>
                <a:gd name="T80" fmla="+- 0 8824 8606"/>
                <a:gd name="T81" fmla="*/ T80 w 1018"/>
                <a:gd name="T82" fmla="+- 0 609 328"/>
                <a:gd name="T83" fmla="*/ 609 h 797"/>
                <a:gd name="T84" fmla="+- 0 8624 8606"/>
                <a:gd name="T85" fmla="*/ T84 w 1018"/>
                <a:gd name="T86" fmla="+- 0 413 328"/>
                <a:gd name="T87" fmla="*/ 413 h 797"/>
                <a:gd name="T88" fmla="+- 0 8951 8606"/>
                <a:gd name="T89" fmla="*/ T88 w 1018"/>
                <a:gd name="T90" fmla="+- 0 561 328"/>
                <a:gd name="T91" fmla="*/ 561 h 797"/>
                <a:gd name="T92" fmla="+- 0 9000 8606"/>
                <a:gd name="T93" fmla="*/ T92 w 1018"/>
                <a:gd name="T94" fmla="+- 0 413 328"/>
                <a:gd name="T95" fmla="*/ 413 h 797"/>
                <a:gd name="T96" fmla="+- 0 9115 8606"/>
                <a:gd name="T97" fmla="*/ T96 w 1018"/>
                <a:gd name="T98" fmla="+- 0 542 328"/>
                <a:gd name="T99" fmla="*/ 542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509" y="214"/>
                  </a:moveTo>
                  <a:lnTo>
                    <a:pt x="685" y="0"/>
                  </a:lnTo>
                  <a:lnTo>
                    <a:pt x="667" y="196"/>
                  </a:lnTo>
                  <a:lnTo>
                    <a:pt x="866" y="164"/>
                  </a:lnTo>
                  <a:lnTo>
                    <a:pt x="787" y="270"/>
                  </a:lnTo>
                  <a:lnTo>
                    <a:pt x="994" y="300"/>
                  </a:lnTo>
                  <a:lnTo>
                    <a:pt x="830" y="386"/>
                  </a:lnTo>
                  <a:lnTo>
                    <a:pt x="1018" y="490"/>
                  </a:lnTo>
                  <a:lnTo>
                    <a:pt x="794" y="477"/>
                  </a:lnTo>
                  <a:lnTo>
                    <a:pt x="855" y="668"/>
                  </a:lnTo>
                  <a:lnTo>
                    <a:pt x="661" y="533"/>
                  </a:lnTo>
                  <a:lnTo>
                    <a:pt x="624" y="728"/>
                  </a:lnTo>
                  <a:lnTo>
                    <a:pt x="497" y="551"/>
                  </a:lnTo>
                  <a:lnTo>
                    <a:pt x="400" y="797"/>
                  </a:lnTo>
                  <a:lnTo>
                    <a:pt x="364" y="576"/>
                  </a:lnTo>
                  <a:lnTo>
                    <a:pt x="225" y="650"/>
                  </a:lnTo>
                  <a:lnTo>
                    <a:pt x="267" y="514"/>
                  </a:lnTo>
                  <a:lnTo>
                    <a:pt x="7" y="538"/>
                  </a:lnTo>
                  <a:lnTo>
                    <a:pt x="176" y="434"/>
                  </a:lnTo>
                  <a:lnTo>
                    <a:pt x="0" y="318"/>
                  </a:lnTo>
                  <a:lnTo>
                    <a:pt x="218" y="281"/>
                  </a:lnTo>
                  <a:lnTo>
                    <a:pt x="18" y="85"/>
                  </a:lnTo>
                  <a:lnTo>
                    <a:pt x="345" y="233"/>
                  </a:lnTo>
                  <a:lnTo>
                    <a:pt x="394" y="85"/>
                  </a:lnTo>
                  <a:lnTo>
                    <a:pt x="509" y="214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017" y="634"/>
              <a:ext cx="72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01986" y="1273324"/>
            <a:ext cx="195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1986" y="1600426"/>
            <a:ext cx="1958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Поиск учебно-методических материалов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986" y="1999451"/>
            <a:ext cx="195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Параметры шага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минут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150633" y="985292"/>
            <a:ext cx="3259137" cy="1547813"/>
            <a:chOff x="5813" y="309"/>
            <a:chExt cx="5133" cy="2436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" y="889"/>
              <a:ext cx="3247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" y="939"/>
              <a:ext cx="3077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6617" y="939"/>
              <a:ext cx="3077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6617" y="1335"/>
              <a:ext cx="3077" cy="648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610" y="1315"/>
              <a:ext cx="3092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30"/>
            <p:cNvSpPr>
              <a:spLocks/>
            </p:cNvSpPr>
            <p:nvPr/>
          </p:nvSpPr>
          <p:spPr bwMode="auto">
            <a:xfrm>
              <a:off x="6610" y="931"/>
              <a:ext cx="3092" cy="1707"/>
            </a:xfrm>
            <a:custGeom>
              <a:avLst/>
              <a:gdLst>
                <a:gd name="T0" fmla="+- 0 6610 6610"/>
                <a:gd name="T1" fmla="*/ T0 w 3092"/>
                <a:gd name="T2" fmla="+- 0 1983 932"/>
                <a:gd name="T3" fmla="*/ 1983 h 1707"/>
                <a:gd name="T4" fmla="+- 0 9702 6610"/>
                <a:gd name="T5" fmla="*/ T4 w 3092"/>
                <a:gd name="T6" fmla="+- 0 1983 932"/>
                <a:gd name="T7" fmla="*/ 1983 h 1707"/>
                <a:gd name="T8" fmla="+- 0 6618 6610"/>
                <a:gd name="T9" fmla="*/ T8 w 3092"/>
                <a:gd name="T10" fmla="+- 0 932 932"/>
                <a:gd name="T11" fmla="*/ 932 h 1707"/>
                <a:gd name="T12" fmla="+- 0 6618 6610"/>
                <a:gd name="T13" fmla="*/ T12 w 3092"/>
                <a:gd name="T14" fmla="+- 0 2639 932"/>
                <a:gd name="T15" fmla="*/ 2639 h 1707"/>
                <a:gd name="T16" fmla="+- 0 9695 6610"/>
                <a:gd name="T17" fmla="*/ T16 w 3092"/>
                <a:gd name="T18" fmla="+- 0 932 932"/>
                <a:gd name="T19" fmla="*/ 932 h 1707"/>
                <a:gd name="T20" fmla="+- 0 9695 6610"/>
                <a:gd name="T21" fmla="*/ T20 w 3092"/>
                <a:gd name="T22" fmla="+- 0 2639 932"/>
                <a:gd name="T23" fmla="*/ 2639 h 1707"/>
                <a:gd name="T24" fmla="+- 0 6610 6610"/>
                <a:gd name="T25" fmla="*/ T24 w 3092"/>
                <a:gd name="T26" fmla="+- 0 939 932"/>
                <a:gd name="T27" fmla="*/ 939 h 1707"/>
                <a:gd name="T28" fmla="+- 0 9702 6610"/>
                <a:gd name="T29" fmla="*/ T28 w 3092"/>
                <a:gd name="T30" fmla="+- 0 939 932"/>
                <a:gd name="T31" fmla="*/ 939 h 1707"/>
                <a:gd name="T32" fmla="+- 0 6610 6610"/>
                <a:gd name="T33" fmla="*/ T32 w 3092"/>
                <a:gd name="T34" fmla="+- 0 2631 932"/>
                <a:gd name="T35" fmla="*/ 2631 h 1707"/>
                <a:gd name="T36" fmla="+- 0 9702 6610"/>
                <a:gd name="T37" fmla="*/ T36 w 3092"/>
                <a:gd name="T38" fmla="+- 0 2631 932"/>
                <a:gd name="T39" fmla="*/ 2631 h 17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092" h="1707">
                  <a:moveTo>
                    <a:pt x="0" y="1051"/>
                  </a:moveTo>
                  <a:lnTo>
                    <a:pt x="3092" y="1051"/>
                  </a:lnTo>
                  <a:moveTo>
                    <a:pt x="8" y="0"/>
                  </a:moveTo>
                  <a:lnTo>
                    <a:pt x="8" y="1707"/>
                  </a:lnTo>
                  <a:moveTo>
                    <a:pt x="3085" y="0"/>
                  </a:moveTo>
                  <a:lnTo>
                    <a:pt x="3085" y="1707"/>
                  </a:lnTo>
                  <a:moveTo>
                    <a:pt x="0" y="7"/>
                  </a:moveTo>
                  <a:lnTo>
                    <a:pt x="3092" y="7"/>
                  </a:lnTo>
                  <a:moveTo>
                    <a:pt x="0" y="1699"/>
                  </a:moveTo>
                  <a:lnTo>
                    <a:pt x="3092" y="1699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" y="1610"/>
              <a:ext cx="56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" y="1621"/>
              <a:ext cx="45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447" y="1621"/>
              <a:ext cx="452" cy="341"/>
            </a:xfrm>
            <a:custGeom>
              <a:avLst/>
              <a:gdLst>
                <a:gd name="T0" fmla="+- 0 10447 10447"/>
                <a:gd name="T1" fmla="*/ T0 w 452"/>
                <a:gd name="T2" fmla="+- 0 1707 1622"/>
                <a:gd name="T3" fmla="*/ 1707 h 341"/>
                <a:gd name="T4" fmla="+- 0 10728 10447"/>
                <a:gd name="T5" fmla="*/ T4 w 452"/>
                <a:gd name="T6" fmla="+- 0 1707 1622"/>
                <a:gd name="T7" fmla="*/ 1707 h 341"/>
                <a:gd name="T8" fmla="+- 0 10728 10447"/>
                <a:gd name="T9" fmla="*/ T8 w 452"/>
                <a:gd name="T10" fmla="+- 0 1622 1622"/>
                <a:gd name="T11" fmla="*/ 1622 h 341"/>
                <a:gd name="T12" fmla="+- 0 10898 10447"/>
                <a:gd name="T13" fmla="*/ T12 w 452"/>
                <a:gd name="T14" fmla="+- 0 1792 1622"/>
                <a:gd name="T15" fmla="*/ 1792 h 341"/>
                <a:gd name="T16" fmla="+- 0 10728 10447"/>
                <a:gd name="T17" fmla="*/ T16 w 452"/>
                <a:gd name="T18" fmla="+- 0 1962 1622"/>
                <a:gd name="T19" fmla="*/ 1962 h 341"/>
                <a:gd name="T20" fmla="+- 0 10728 10447"/>
                <a:gd name="T21" fmla="*/ T20 w 452"/>
                <a:gd name="T22" fmla="+- 0 1877 1622"/>
                <a:gd name="T23" fmla="*/ 1877 h 341"/>
                <a:gd name="T24" fmla="+- 0 10447 10447"/>
                <a:gd name="T25" fmla="*/ T24 w 452"/>
                <a:gd name="T26" fmla="+- 0 1877 1622"/>
                <a:gd name="T27" fmla="*/ 1877 h 341"/>
                <a:gd name="T28" fmla="+- 0 10447 10447"/>
                <a:gd name="T29" fmla="*/ T28 w 452"/>
                <a:gd name="T30" fmla="+- 0 1707 1622"/>
                <a:gd name="T31" fmla="*/ 1707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2" h="341">
                  <a:moveTo>
                    <a:pt x="0" y="85"/>
                  </a:moveTo>
                  <a:lnTo>
                    <a:pt x="281" y="85"/>
                  </a:lnTo>
                  <a:lnTo>
                    <a:pt x="281" y="0"/>
                  </a:lnTo>
                  <a:lnTo>
                    <a:pt x="451" y="170"/>
                  </a:lnTo>
                  <a:lnTo>
                    <a:pt x="281" y="340"/>
                  </a:lnTo>
                  <a:lnTo>
                    <a:pt x="281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212 9528"/>
                <a:gd name="T1" fmla="*/ T0 w 1018"/>
                <a:gd name="T2" fmla="+- 0 885 885"/>
                <a:gd name="T3" fmla="*/ 885 h 792"/>
                <a:gd name="T4" fmla="+- 0 10037 9528"/>
                <a:gd name="T5" fmla="*/ T4 w 1018"/>
                <a:gd name="T6" fmla="+- 0 1097 885"/>
                <a:gd name="T7" fmla="*/ 1097 h 792"/>
                <a:gd name="T8" fmla="+- 0 9921 9528"/>
                <a:gd name="T9" fmla="*/ T8 w 1018"/>
                <a:gd name="T10" fmla="+- 0 969 885"/>
                <a:gd name="T11" fmla="*/ 969 h 792"/>
                <a:gd name="T12" fmla="+- 0 9872 9528"/>
                <a:gd name="T13" fmla="*/ T12 w 1018"/>
                <a:gd name="T14" fmla="+- 0 1117 885"/>
                <a:gd name="T15" fmla="*/ 1117 h 792"/>
                <a:gd name="T16" fmla="+- 0 9545 9528"/>
                <a:gd name="T17" fmla="*/ T16 w 1018"/>
                <a:gd name="T18" fmla="+- 0 969 885"/>
                <a:gd name="T19" fmla="*/ 969 h 792"/>
                <a:gd name="T20" fmla="+- 0 9746 9528"/>
                <a:gd name="T21" fmla="*/ T20 w 1018"/>
                <a:gd name="T22" fmla="+- 0 1164 885"/>
                <a:gd name="T23" fmla="*/ 1164 h 792"/>
                <a:gd name="T24" fmla="+- 0 9528 9528"/>
                <a:gd name="T25" fmla="*/ T24 w 1018"/>
                <a:gd name="T26" fmla="+- 0 1201 885"/>
                <a:gd name="T27" fmla="*/ 1201 h 792"/>
                <a:gd name="T28" fmla="+- 0 9703 9528"/>
                <a:gd name="T29" fmla="*/ T28 w 1018"/>
                <a:gd name="T30" fmla="+- 0 1317 885"/>
                <a:gd name="T31" fmla="*/ 1317 h 792"/>
                <a:gd name="T32" fmla="+- 0 9534 9528"/>
                <a:gd name="T33" fmla="*/ T32 w 1018"/>
                <a:gd name="T34" fmla="+- 0 1420 885"/>
                <a:gd name="T35" fmla="*/ 1420 h 792"/>
                <a:gd name="T36" fmla="+- 0 9795 9528"/>
                <a:gd name="T37" fmla="*/ T36 w 1018"/>
                <a:gd name="T38" fmla="+- 0 1396 885"/>
                <a:gd name="T39" fmla="*/ 1396 h 792"/>
                <a:gd name="T40" fmla="+- 0 9752 9528"/>
                <a:gd name="T41" fmla="*/ T40 w 1018"/>
                <a:gd name="T42" fmla="+- 0 1531 885"/>
                <a:gd name="T43" fmla="*/ 1531 h 792"/>
                <a:gd name="T44" fmla="+- 0 9891 9528"/>
                <a:gd name="T45" fmla="*/ T44 w 1018"/>
                <a:gd name="T46" fmla="+- 0 1458 885"/>
                <a:gd name="T47" fmla="*/ 1458 h 792"/>
                <a:gd name="T48" fmla="+- 0 9928 9528"/>
                <a:gd name="T49" fmla="*/ T48 w 1018"/>
                <a:gd name="T50" fmla="+- 0 1677 885"/>
                <a:gd name="T51" fmla="*/ 1677 h 792"/>
                <a:gd name="T52" fmla="+- 0 10024 9528"/>
                <a:gd name="T53" fmla="*/ T52 w 1018"/>
                <a:gd name="T54" fmla="+- 0 1432 885"/>
                <a:gd name="T55" fmla="*/ 1432 h 792"/>
                <a:gd name="T56" fmla="+- 0 10152 9528"/>
                <a:gd name="T57" fmla="*/ T56 w 1018"/>
                <a:gd name="T58" fmla="+- 0 1608 885"/>
                <a:gd name="T59" fmla="*/ 1608 h 792"/>
                <a:gd name="T60" fmla="+- 0 10188 9528"/>
                <a:gd name="T61" fmla="*/ T60 w 1018"/>
                <a:gd name="T62" fmla="+- 0 1415 885"/>
                <a:gd name="T63" fmla="*/ 1415 h 792"/>
                <a:gd name="T64" fmla="+- 0 10383 9528"/>
                <a:gd name="T65" fmla="*/ T64 w 1018"/>
                <a:gd name="T66" fmla="+- 0 1548 885"/>
                <a:gd name="T67" fmla="*/ 1548 h 792"/>
                <a:gd name="T68" fmla="+- 0 10321 9528"/>
                <a:gd name="T69" fmla="*/ T68 w 1018"/>
                <a:gd name="T70" fmla="+- 0 1359 885"/>
                <a:gd name="T71" fmla="*/ 1359 h 792"/>
                <a:gd name="T72" fmla="+- 0 10546 9528"/>
                <a:gd name="T73" fmla="*/ T72 w 1018"/>
                <a:gd name="T74" fmla="+- 0 1372 885"/>
                <a:gd name="T75" fmla="*/ 1372 h 792"/>
                <a:gd name="T76" fmla="+- 0 10357 9528"/>
                <a:gd name="T77" fmla="*/ T76 w 1018"/>
                <a:gd name="T78" fmla="+- 0 1269 885"/>
                <a:gd name="T79" fmla="*/ 1269 h 792"/>
                <a:gd name="T80" fmla="+- 0 10522 9528"/>
                <a:gd name="T81" fmla="*/ T80 w 1018"/>
                <a:gd name="T82" fmla="+- 0 1183 885"/>
                <a:gd name="T83" fmla="*/ 1183 h 792"/>
                <a:gd name="T84" fmla="+- 0 10315 9528"/>
                <a:gd name="T85" fmla="*/ T84 w 1018"/>
                <a:gd name="T86" fmla="+- 0 1153 885"/>
                <a:gd name="T87" fmla="*/ 1153 h 792"/>
                <a:gd name="T88" fmla="+- 0 10394 9528"/>
                <a:gd name="T89" fmla="*/ T88 w 1018"/>
                <a:gd name="T90" fmla="+- 0 1048 885"/>
                <a:gd name="T91" fmla="*/ 1048 h 792"/>
                <a:gd name="T92" fmla="+- 0 10195 9528"/>
                <a:gd name="T93" fmla="*/ T92 w 1018"/>
                <a:gd name="T94" fmla="+- 0 1080 885"/>
                <a:gd name="T95" fmla="*/ 1080 h 792"/>
                <a:gd name="T96" fmla="+- 0 10212 9528"/>
                <a:gd name="T97" fmla="*/ T96 w 1018"/>
                <a:gd name="T98" fmla="+- 0 885 885"/>
                <a:gd name="T99" fmla="*/ 88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684" y="0"/>
                  </a:moveTo>
                  <a:lnTo>
                    <a:pt x="509" y="212"/>
                  </a:lnTo>
                  <a:lnTo>
                    <a:pt x="393" y="84"/>
                  </a:lnTo>
                  <a:lnTo>
                    <a:pt x="344" y="232"/>
                  </a:lnTo>
                  <a:lnTo>
                    <a:pt x="17" y="84"/>
                  </a:lnTo>
                  <a:lnTo>
                    <a:pt x="218" y="279"/>
                  </a:lnTo>
                  <a:lnTo>
                    <a:pt x="0" y="316"/>
                  </a:lnTo>
                  <a:lnTo>
                    <a:pt x="175" y="432"/>
                  </a:lnTo>
                  <a:lnTo>
                    <a:pt x="6" y="535"/>
                  </a:lnTo>
                  <a:lnTo>
                    <a:pt x="267" y="511"/>
                  </a:lnTo>
                  <a:lnTo>
                    <a:pt x="224" y="646"/>
                  </a:lnTo>
                  <a:lnTo>
                    <a:pt x="363" y="573"/>
                  </a:lnTo>
                  <a:lnTo>
                    <a:pt x="400" y="792"/>
                  </a:lnTo>
                  <a:lnTo>
                    <a:pt x="496" y="547"/>
                  </a:lnTo>
                  <a:lnTo>
                    <a:pt x="624" y="723"/>
                  </a:lnTo>
                  <a:lnTo>
                    <a:pt x="660" y="530"/>
                  </a:lnTo>
                  <a:lnTo>
                    <a:pt x="855" y="663"/>
                  </a:lnTo>
                  <a:lnTo>
                    <a:pt x="793" y="474"/>
                  </a:lnTo>
                  <a:lnTo>
                    <a:pt x="1018" y="487"/>
                  </a:lnTo>
                  <a:lnTo>
                    <a:pt x="829" y="384"/>
                  </a:lnTo>
                  <a:lnTo>
                    <a:pt x="994" y="298"/>
                  </a:lnTo>
                  <a:lnTo>
                    <a:pt x="787" y="268"/>
                  </a:lnTo>
                  <a:lnTo>
                    <a:pt x="866" y="163"/>
                  </a:lnTo>
                  <a:lnTo>
                    <a:pt x="667" y="19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Freeform 35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037 9528"/>
                <a:gd name="T1" fmla="*/ T0 w 1018"/>
                <a:gd name="T2" fmla="+- 0 1097 885"/>
                <a:gd name="T3" fmla="*/ 1097 h 792"/>
                <a:gd name="T4" fmla="+- 0 10212 9528"/>
                <a:gd name="T5" fmla="*/ T4 w 1018"/>
                <a:gd name="T6" fmla="+- 0 885 885"/>
                <a:gd name="T7" fmla="*/ 885 h 792"/>
                <a:gd name="T8" fmla="+- 0 10195 9528"/>
                <a:gd name="T9" fmla="*/ T8 w 1018"/>
                <a:gd name="T10" fmla="+- 0 1080 885"/>
                <a:gd name="T11" fmla="*/ 1080 h 792"/>
                <a:gd name="T12" fmla="+- 0 10394 9528"/>
                <a:gd name="T13" fmla="*/ T12 w 1018"/>
                <a:gd name="T14" fmla="+- 0 1048 885"/>
                <a:gd name="T15" fmla="*/ 1048 h 792"/>
                <a:gd name="T16" fmla="+- 0 10315 9528"/>
                <a:gd name="T17" fmla="*/ T16 w 1018"/>
                <a:gd name="T18" fmla="+- 0 1153 885"/>
                <a:gd name="T19" fmla="*/ 1153 h 792"/>
                <a:gd name="T20" fmla="+- 0 10522 9528"/>
                <a:gd name="T21" fmla="*/ T20 w 1018"/>
                <a:gd name="T22" fmla="+- 0 1183 885"/>
                <a:gd name="T23" fmla="*/ 1183 h 792"/>
                <a:gd name="T24" fmla="+- 0 10357 9528"/>
                <a:gd name="T25" fmla="*/ T24 w 1018"/>
                <a:gd name="T26" fmla="+- 0 1269 885"/>
                <a:gd name="T27" fmla="*/ 1269 h 792"/>
                <a:gd name="T28" fmla="+- 0 10546 9528"/>
                <a:gd name="T29" fmla="*/ T28 w 1018"/>
                <a:gd name="T30" fmla="+- 0 1372 885"/>
                <a:gd name="T31" fmla="*/ 1372 h 792"/>
                <a:gd name="T32" fmla="+- 0 10321 9528"/>
                <a:gd name="T33" fmla="*/ T32 w 1018"/>
                <a:gd name="T34" fmla="+- 0 1359 885"/>
                <a:gd name="T35" fmla="*/ 1359 h 792"/>
                <a:gd name="T36" fmla="+- 0 10383 9528"/>
                <a:gd name="T37" fmla="*/ T36 w 1018"/>
                <a:gd name="T38" fmla="+- 0 1548 885"/>
                <a:gd name="T39" fmla="*/ 1548 h 792"/>
                <a:gd name="T40" fmla="+- 0 10188 9528"/>
                <a:gd name="T41" fmla="*/ T40 w 1018"/>
                <a:gd name="T42" fmla="+- 0 1415 885"/>
                <a:gd name="T43" fmla="*/ 1415 h 792"/>
                <a:gd name="T44" fmla="+- 0 10152 9528"/>
                <a:gd name="T45" fmla="*/ T44 w 1018"/>
                <a:gd name="T46" fmla="+- 0 1608 885"/>
                <a:gd name="T47" fmla="*/ 1608 h 792"/>
                <a:gd name="T48" fmla="+- 0 10024 9528"/>
                <a:gd name="T49" fmla="*/ T48 w 1018"/>
                <a:gd name="T50" fmla="+- 0 1432 885"/>
                <a:gd name="T51" fmla="*/ 1432 h 792"/>
                <a:gd name="T52" fmla="+- 0 9928 9528"/>
                <a:gd name="T53" fmla="*/ T52 w 1018"/>
                <a:gd name="T54" fmla="+- 0 1677 885"/>
                <a:gd name="T55" fmla="*/ 1677 h 792"/>
                <a:gd name="T56" fmla="+- 0 9891 9528"/>
                <a:gd name="T57" fmla="*/ T56 w 1018"/>
                <a:gd name="T58" fmla="+- 0 1458 885"/>
                <a:gd name="T59" fmla="*/ 1458 h 792"/>
                <a:gd name="T60" fmla="+- 0 9752 9528"/>
                <a:gd name="T61" fmla="*/ T60 w 1018"/>
                <a:gd name="T62" fmla="+- 0 1531 885"/>
                <a:gd name="T63" fmla="*/ 1531 h 792"/>
                <a:gd name="T64" fmla="+- 0 9795 9528"/>
                <a:gd name="T65" fmla="*/ T64 w 1018"/>
                <a:gd name="T66" fmla="+- 0 1396 885"/>
                <a:gd name="T67" fmla="*/ 1396 h 792"/>
                <a:gd name="T68" fmla="+- 0 9534 9528"/>
                <a:gd name="T69" fmla="*/ T68 w 1018"/>
                <a:gd name="T70" fmla="+- 0 1420 885"/>
                <a:gd name="T71" fmla="*/ 1420 h 792"/>
                <a:gd name="T72" fmla="+- 0 9703 9528"/>
                <a:gd name="T73" fmla="*/ T72 w 1018"/>
                <a:gd name="T74" fmla="+- 0 1317 885"/>
                <a:gd name="T75" fmla="*/ 1317 h 792"/>
                <a:gd name="T76" fmla="+- 0 9528 9528"/>
                <a:gd name="T77" fmla="*/ T76 w 1018"/>
                <a:gd name="T78" fmla="+- 0 1201 885"/>
                <a:gd name="T79" fmla="*/ 1201 h 792"/>
                <a:gd name="T80" fmla="+- 0 9746 9528"/>
                <a:gd name="T81" fmla="*/ T80 w 1018"/>
                <a:gd name="T82" fmla="+- 0 1164 885"/>
                <a:gd name="T83" fmla="*/ 1164 h 792"/>
                <a:gd name="T84" fmla="+- 0 9545 9528"/>
                <a:gd name="T85" fmla="*/ T84 w 1018"/>
                <a:gd name="T86" fmla="+- 0 969 885"/>
                <a:gd name="T87" fmla="*/ 969 h 792"/>
                <a:gd name="T88" fmla="+- 0 9872 9528"/>
                <a:gd name="T89" fmla="*/ T88 w 1018"/>
                <a:gd name="T90" fmla="+- 0 1117 885"/>
                <a:gd name="T91" fmla="*/ 1117 h 792"/>
                <a:gd name="T92" fmla="+- 0 9921 9528"/>
                <a:gd name="T93" fmla="*/ T92 w 1018"/>
                <a:gd name="T94" fmla="+- 0 969 885"/>
                <a:gd name="T95" fmla="*/ 969 h 792"/>
                <a:gd name="T96" fmla="+- 0 10037 9528"/>
                <a:gd name="T97" fmla="*/ T96 w 1018"/>
                <a:gd name="T98" fmla="+- 0 1097 885"/>
                <a:gd name="T99" fmla="*/ 1097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509" y="212"/>
                  </a:moveTo>
                  <a:lnTo>
                    <a:pt x="684" y="0"/>
                  </a:lnTo>
                  <a:lnTo>
                    <a:pt x="667" y="195"/>
                  </a:lnTo>
                  <a:lnTo>
                    <a:pt x="866" y="163"/>
                  </a:lnTo>
                  <a:lnTo>
                    <a:pt x="787" y="268"/>
                  </a:lnTo>
                  <a:lnTo>
                    <a:pt x="994" y="298"/>
                  </a:lnTo>
                  <a:lnTo>
                    <a:pt x="829" y="384"/>
                  </a:lnTo>
                  <a:lnTo>
                    <a:pt x="1018" y="487"/>
                  </a:lnTo>
                  <a:lnTo>
                    <a:pt x="793" y="474"/>
                  </a:lnTo>
                  <a:lnTo>
                    <a:pt x="855" y="663"/>
                  </a:lnTo>
                  <a:lnTo>
                    <a:pt x="660" y="530"/>
                  </a:lnTo>
                  <a:lnTo>
                    <a:pt x="624" y="723"/>
                  </a:lnTo>
                  <a:lnTo>
                    <a:pt x="496" y="547"/>
                  </a:lnTo>
                  <a:lnTo>
                    <a:pt x="400" y="792"/>
                  </a:lnTo>
                  <a:lnTo>
                    <a:pt x="363" y="573"/>
                  </a:lnTo>
                  <a:lnTo>
                    <a:pt x="224" y="646"/>
                  </a:lnTo>
                  <a:lnTo>
                    <a:pt x="267" y="511"/>
                  </a:lnTo>
                  <a:lnTo>
                    <a:pt x="6" y="535"/>
                  </a:lnTo>
                  <a:lnTo>
                    <a:pt x="175" y="432"/>
                  </a:lnTo>
                  <a:lnTo>
                    <a:pt x="0" y="316"/>
                  </a:lnTo>
                  <a:lnTo>
                    <a:pt x="218" y="279"/>
                  </a:lnTo>
                  <a:lnTo>
                    <a:pt x="17" y="84"/>
                  </a:lnTo>
                  <a:lnTo>
                    <a:pt x="344" y="232"/>
                  </a:lnTo>
                  <a:lnTo>
                    <a:pt x="393" y="84"/>
                  </a:lnTo>
                  <a:lnTo>
                    <a:pt x="509" y="212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36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291 8606"/>
                <a:gd name="T1" fmla="*/ T0 w 1018"/>
                <a:gd name="T2" fmla="+- 0 328 328"/>
                <a:gd name="T3" fmla="*/ 328 h 797"/>
                <a:gd name="T4" fmla="+- 0 9115 8606"/>
                <a:gd name="T5" fmla="*/ T4 w 1018"/>
                <a:gd name="T6" fmla="+- 0 542 328"/>
                <a:gd name="T7" fmla="*/ 542 h 797"/>
                <a:gd name="T8" fmla="+- 0 9000 8606"/>
                <a:gd name="T9" fmla="*/ T8 w 1018"/>
                <a:gd name="T10" fmla="+- 0 413 328"/>
                <a:gd name="T11" fmla="*/ 413 h 797"/>
                <a:gd name="T12" fmla="+- 0 8951 8606"/>
                <a:gd name="T13" fmla="*/ T12 w 1018"/>
                <a:gd name="T14" fmla="+- 0 561 328"/>
                <a:gd name="T15" fmla="*/ 561 h 797"/>
                <a:gd name="T16" fmla="+- 0 8624 8606"/>
                <a:gd name="T17" fmla="*/ T16 w 1018"/>
                <a:gd name="T18" fmla="+- 0 413 328"/>
                <a:gd name="T19" fmla="*/ 413 h 797"/>
                <a:gd name="T20" fmla="+- 0 8824 8606"/>
                <a:gd name="T21" fmla="*/ T20 w 1018"/>
                <a:gd name="T22" fmla="+- 0 609 328"/>
                <a:gd name="T23" fmla="*/ 609 h 797"/>
                <a:gd name="T24" fmla="+- 0 8606 8606"/>
                <a:gd name="T25" fmla="*/ T24 w 1018"/>
                <a:gd name="T26" fmla="+- 0 646 328"/>
                <a:gd name="T27" fmla="*/ 646 h 797"/>
                <a:gd name="T28" fmla="+- 0 8782 8606"/>
                <a:gd name="T29" fmla="*/ T28 w 1018"/>
                <a:gd name="T30" fmla="+- 0 762 328"/>
                <a:gd name="T31" fmla="*/ 762 h 797"/>
                <a:gd name="T32" fmla="+- 0 8613 8606"/>
                <a:gd name="T33" fmla="*/ T32 w 1018"/>
                <a:gd name="T34" fmla="+- 0 866 328"/>
                <a:gd name="T35" fmla="*/ 866 h 797"/>
                <a:gd name="T36" fmla="+- 0 8873 8606"/>
                <a:gd name="T37" fmla="*/ T36 w 1018"/>
                <a:gd name="T38" fmla="+- 0 842 328"/>
                <a:gd name="T39" fmla="*/ 842 h 797"/>
                <a:gd name="T40" fmla="+- 0 8831 8606"/>
                <a:gd name="T41" fmla="*/ T40 w 1018"/>
                <a:gd name="T42" fmla="+- 0 978 328"/>
                <a:gd name="T43" fmla="*/ 978 h 797"/>
                <a:gd name="T44" fmla="+- 0 8970 8606"/>
                <a:gd name="T45" fmla="*/ T44 w 1018"/>
                <a:gd name="T46" fmla="+- 0 904 328"/>
                <a:gd name="T47" fmla="*/ 904 h 797"/>
                <a:gd name="T48" fmla="+- 0 9006 8606"/>
                <a:gd name="T49" fmla="*/ T48 w 1018"/>
                <a:gd name="T50" fmla="+- 0 1125 328"/>
                <a:gd name="T51" fmla="*/ 1125 h 797"/>
                <a:gd name="T52" fmla="+- 0 9103 8606"/>
                <a:gd name="T53" fmla="*/ T52 w 1018"/>
                <a:gd name="T54" fmla="+- 0 879 328"/>
                <a:gd name="T55" fmla="*/ 879 h 797"/>
                <a:gd name="T56" fmla="+- 0 9230 8606"/>
                <a:gd name="T57" fmla="*/ T56 w 1018"/>
                <a:gd name="T58" fmla="+- 0 1056 328"/>
                <a:gd name="T59" fmla="*/ 1056 h 797"/>
                <a:gd name="T60" fmla="+- 0 9267 8606"/>
                <a:gd name="T61" fmla="*/ T60 w 1018"/>
                <a:gd name="T62" fmla="+- 0 861 328"/>
                <a:gd name="T63" fmla="*/ 861 h 797"/>
                <a:gd name="T64" fmla="+- 0 9461 8606"/>
                <a:gd name="T65" fmla="*/ T64 w 1018"/>
                <a:gd name="T66" fmla="+- 0 996 328"/>
                <a:gd name="T67" fmla="*/ 996 h 797"/>
                <a:gd name="T68" fmla="+- 0 9400 8606"/>
                <a:gd name="T69" fmla="*/ T68 w 1018"/>
                <a:gd name="T70" fmla="+- 0 805 328"/>
                <a:gd name="T71" fmla="*/ 805 h 797"/>
                <a:gd name="T72" fmla="+- 0 9624 8606"/>
                <a:gd name="T73" fmla="*/ T72 w 1018"/>
                <a:gd name="T74" fmla="+- 0 818 328"/>
                <a:gd name="T75" fmla="*/ 818 h 797"/>
                <a:gd name="T76" fmla="+- 0 9436 8606"/>
                <a:gd name="T77" fmla="*/ T76 w 1018"/>
                <a:gd name="T78" fmla="+- 0 714 328"/>
                <a:gd name="T79" fmla="*/ 714 h 797"/>
                <a:gd name="T80" fmla="+- 0 9600 8606"/>
                <a:gd name="T81" fmla="*/ T80 w 1018"/>
                <a:gd name="T82" fmla="+- 0 628 328"/>
                <a:gd name="T83" fmla="*/ 628 h 797"/>
                <a:gd name="T84" fmla="+- 0 9393 8606"/>
                <a:gd name="T85" fmla="*/ T84 w 1018"/>
                <a:gd name="T86" fmla="+- 0 598 328"/>
                <a:gd name="T87" fmla="*/ 598 h 797"/>
                <a:gd name="T88" fmla="+- 0 9472 8606"/>
                <a:gd name="T89" fmla="*/ T88 w 1018"/>
                <a:gd name="T90" fmla="+- 0 492 328"/>
                <a:gd name="T91" fmla="*/ 492 h 797"/>
                <a:gd name="T92" fmla="+- 0 9273 8606"/>
                <a:gd name="T93" fmla="*/ T92 w 1018"/>
                <a:gd name="T94" fmla="+- 0 524 328"/>
                <a:gd name="T95" fmla="*/ 524 h 797"/>
                <a:gd name="T96" fmla="+- 0 9291 8606"/>
                <a:gd name="T97" fmla="*/ T96 w 1018"/>
                <a:gd name="T98" fmla="+- 0 328 328"/>
                <a:gd name="T99" fmla="*/ 328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685" y="0"/>
                  </a:moveTo>
                  <a:lnTo>
                    <a:pt x="509" y="214"/>
                  </a:lnTo>
                  <a:lnTo>
                    <a:pt x="394" y="85"/>
                  </a:lnTo>
                  <a:lnTo>
                    <a:pt x="345" y="233"/>
                  </a:lnTo>
                  <a:lnTo>
                    <a:pt x="18" y="85"/>
                  </a:lnTo>
                  <a:lnTo>
                    <a:pt x="218" y="281"/>
                  </a:lnTo>
                  <a:lnTo>
                    <a:pt x="0" y="318"/>
                  </a:lnTo>
                  <a:lnTo>
                    <a:pt x="176" y="434"/>
                  </a:lnTo>
                  <a:lnTo>
                    <a:pt x="7" y="538"/>
                  </a:lnTo>
                  <a:lnTo>
                    <a:pt x="267" y="514"/>
                  </a:lnTo>
                  <a:lnTo>
                    <a:pt x="225" y="650"/>
                  </a:lnTo>
                  <a:lnTo>
                    <a:pt x="364" y="576"/>
                  </a:lnTo>
                  <a:lnTo>
                    <a:pt x="400" y="797"/>
                  </a:lnTo>
                  <a:lnTo>
                    <a:pt x="497" y="551"/>
                  </a:lnTo>
                  <a:lnTo>
                    <a:pt x="624" y="728"/>
                  </a:lnTo>
                  <a:lnTo>
                    <a:pt x="661" y="533"/>
                  </a:lnTo>
                  <a:lnTo>
                    <a:pt x="855" y="668"/>
                  </a:lnTo>
                  <a:lnTo>
                    <a:pt x="794" y="477"/>
                  </a:lnTo>
                  <a:lnTo>
                    <a:pt x="1018" y="490"/>
                  </a:lnTo>
                  <a:lnTo>
                    <a:pt x="830" y="386"/>
                  </a:lnTo>
                  <a:lnTo>
                    <a:pt x="994" y="300"/>
                  </a:lnTo>
                  <a:lnTo>
                    <a:pt x="787" y="270"/>
                  </a:lnTo>
                  <a:lnTo>
                    <a:pt x="866" y="164"/>
                  </a:lnTo>
                  <a:lnTo>
                    <a:pt x="667" y="19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37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115 8606"/>
                <a:gd name="T1" fmla="*/ T0 w 1018"/>
                <a:gd name="T2" fmla="+- 0 542 328"/>
                <a:gd name="T3" fmla="*/ 542 h 797"/>
                <a:gd name="T4" fmla="+- 0 9291 8606"/>
                <a:gd name="T5" fmla="*/ T4 w 1018"/>
                <a:gd name="T6" fmla="+- 0 328 328"/>
                <a:gd name="T7" fmla="*/ 328 h 797"/>
                <a:gd name="T8" fmla="+- 0 9273 8606"/>
                <a:gd name="T9" fmla="*/ T8 w 1018"/>
                <a:gd name="T10" fmla="+- 0 524 328"/>
                <a:gd name="T11" fmla="*/ 524 h 797"/>
                <a:gd name="T12" fmla="+- 0 9472 8606"/>
                <a:gd name="T13" fmla="*/ T12 w 1018"/>
                <a:gd name="T14" fmla="+- 0 492 328"/>
                <a:gd name="T15" fmla="*/ 492 h 797"/>
                <a:gd name="T16" fmla="+- 0 9393 8606"/>
                <a:gd name="T17" fmla="*/ T16 w 1018"/>
                <a:gd name="T18" fmla="+- 0 598 328"/>
                <a:gd name="T19" fmla="*/ 598 h 797"/>
                <a:gd name="T20" fmla="+- 0 9600 8606"/>
                <a:gd name="T21" fmla="*/ T20 w 1018"/>
                <a:gd name="T22" fmla="+- 0 628 328"/>
                <a:gd name="T23" fmla="*/ 628 h 797"/>
                <a:gd name="T24" fmla="+- 0 9436 8606"/>
                <a:gd name="T25" fmla="*/ T24 w 1018"/>
                <a:gd name="T26" fmla="+- 0 714 328"/>
                <a:gd name="T27" fmla="*/ 714 h 797"/>
                <a:gd name="T28" fmla="+- 0 9624 8606"/>
                <a:gd name="T29" fmla="*/ T28 w 1018"/>
                <a:gd name="T30" fmla="+- 0 818 328"/>
                <a:gd name="T31" fmla="*/ 818 h 797"/>
                <a:gd name="T32" fmla="+- 0 9400 8606"/>
                <a:gd name="T33" fmla="*/ T32 w 1018"/>
                <a:gd name="T34" fmla="+- 0 805 328"/>
                <a:gd name="T35" fmla="*/ 805 h 797"/>
                <a:gd name="T36" fmla="+- 0 9461 8606"/>
                <a:gd name="T37" fmla="*/ T36 w 1018"/>
                <a:gd name="T38" fmla="+- 0 996 328"/>
                <a:gd name="T39" fmla="*/ 996 h 797"/>
                <a:gd name="T40" fmla="+- 0 9267 8606"/>
                <a:gd name="T41" fmla="*/ T40 w 1018"/>
                <a:gd name="T42" fmla="+- 0 861 328"/>
                <a:gd name="T43" fmla="*/ 861 h 797"/>
                <a:gd name="T44" fmla="+- 0 9230 8606"/>
                <a:gd name="T45" fmla="*/ T44 w 1018"/>
                <a:gd name="T46" fmla="+- 0 1056 328"/>
                <a:gd name="T47" fmla="*/ 1056 h 797"/>
                <a:gd name="T48" fmla="+- 0 9103 8606"/>
                <a:gd name="T49" fmla="*/ T48 w 1018"/>
                <a:gd name="T50" fmla="+- 0 879 328"/>
                <a:gd name="T51" fmla="*/ 879 h 797"/>
                <a:gd name="T52" fmla="+- 0 9006 8606"/>
                <a:gd name="T53" fmla="*/ T52 w 1018"/>
                <a:gd name="T54" fmla="+- 0 1125 328"/>
                <a:gd name="T55" fmla="*/ 1125 h 797"/>
                <a:gd name="T56" fmla="+- 0 8970 8606"/>
                <a:gd name="T57" fmla="*/ T56 w 1018"/>
                <a:gd name="T58" fmla="+- 0 904 328"/>
                <a:gd name="T59" fmla="*/ 904 h 797"/>
                <a:gd name="T60" fmla="+- 0 8831 8606"/>
                <a:gd name="T61" fmla="*/ T60 w 1018"/>
                <a:gd name="T62" fmla="+- 0 978 328"/>
                <a:gd name="T63" fmla="*/ 978 h 797"/>
                <a:gd name="T64" fmla="+- 0 8873 8606"/>
                <a:gd name="T65" fmla="*/ T64 w 1018"/>
                <a:gd name="T66" fmla="+- 0 842 328"/>
                <a:gd name="T67" fmla="*/ 842 h 797"/>
                <a:gd name="T68" fmla="+- 0 8613 8606"/>
                <a:gd name="T69" fmla="*/ T68 w 1018"/>
                <a:gd name="T70" fmla="+- 0 866 328"/>
                <a:gd name="T71" fmla="*/ 866 h 797"/>
                <a:gd name="T72" fmla="+- 0 8782 8606"/>
                <a:gd name="T73" fmla="*/ T72 w 1018"/>
                <a:gd name="T74" fmla="+- 0 762 328"/>
                <a:gd name="T75" fmla="*/ 762 h 797"/>
                <a:gd name="T76" fmla="+- 0 8606 8606"/>
                <a:gd name="T77" fmla="*/ T76 w 1018"/>
                <a:gd name="T78" fmla="+- 0 646 328"/>
                <a:gd name="T79" fmla="*/ 646 h 797"/>
                <a:gd name="T80" fmla="+- 0 8824 8606"/>
                <a:gd name="T81" fmla="*/ T80 w 1018"/>
                <a:gd name="T82" fmla="+- 0 609 328"/>
                <a:gd name="T83" fmla="*/ 609 h 797"/>
                <a:gd name="T84" fmla="+- 0 8624 8606"/>
                <a:gd name="T85" fmla="*/ T84 w 1018"/>
                <a:gd name="T86" fmla="+- 0 413 328"/>
                <a:gd name="T87" fmla="*/ 413 h 797"/>
                <a:gd name="T88" fmla="+- 0 8951 8606"/>
                <a:gd name="T89" fmla="*/ T88 w 1018"/>
                <a:gd name="T90" fmla="+- 0 561 328"/>
                <a:gd name="T91" fmla="*/ 561 h 797"/>
                <a:gd name="T92" fmla="+- 0 9000 8606"/>
                <a:gd name="T93" fmla="*/ T92 w 1018"/>
                <a:gd name="T94" fmla="+- 0 413 328"/>
                <a:gd name="T95" fmla="*/ 413 h 797"/>
                <a:gd name="T96" fmla="+- 0 9115 8606"/>
                <a:gd name="T97" fmla="*/ T96 w 1018"/>
                <a:gd name="T98" fmla="+- 0 542 328"/>
                <a:gd name="T99" fmla="*/ 542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509" y="214"/>
                  </a:moveTo>
                  <a:lnTo>
                    <a:pt x="685" y="0"/>
                  </a:lnTo>
                  <a:lnTo>
                    <a:pt x="667" y="196"/>
                  </a:lnTo>
                  <a:lnTo>
                    <a:pt x="866" y="164"/>
                  </a:lnTo>
                  <a:lnTo>
                    <a:pt x="787" y="270"/>
                  </a:lnTo>
                  <a:lnTo>
                    <a:pt x="994" y="300"/>
                  </a:lnTo>
                  <a:lnTo>
                    <a:pt x="830" y="386"/>
                  </a:lnTo>
                  <a:lnTo>
                    <a:pt x="1018" y="490"/>
                  </a:lnTo>
                  <a:lnTo>
                    <a:pt x="794" y="477"/>
                  </a:lnTo>
                  <a:lnTo>
                    <a:pt x="855" y="668"/>
                  </a:lnTo>
                  <a:lnTo>
                    <a:pt x="661" y="533"/>
                  </a:lnTo>
                  <a:lnTo>
                    <a:pt x="624" y="728"/>
                  </a:lnTo>
                  <a:lnTo>
                    <a:pt x="497" y="551"/>
                  </a:lnTo>
                  <a:lnTo>
                    <a:pt x="400" y="797"/>
                  </a:lnTo>
                  <a:lnTo>
                    <a:pt x="364" y="576"/>
                  </a:lnTo>
                  <a:lnTo>
                    <a:pt x="225" y="650"/>
                  </a:lnTo>
                  <a:lnTo>
                    <a:pt x="267" y="514"/>
                  </a:lnTo>
                  <a:lnTo>
                    <a:pt x="7" y="538"/>
                  </a:lnTo>
                  <a:lnTo>
                    <a:pt x="176" y="434"/>
                  </a:lnTo>
                  <a:lnTo>
                    <a:pt x="0" y="318"/>
                  </a:lnTo>
                  <a:lnTo>
                    <a:pt x="218" y="281"/>
                  </a:lnTo>
                  <a:lnTo>
                    <a:pt x="18" y="85"/>
                  </a:lnTo>
                  <a:lnTo>
                    <a:pt x="345" y="233"/>
                  </a:lnTo>
                  <a:lnTo>
                    <a:pt x="394" y="85"/>
                  </a:lnTo>
                  <a:lnTo>
                    <a:pt x="509" y="214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Text Box 38"/>
            <p:cNvSpPr txBox="1">
              <a:spLocks noChangeArrowheads="1"/>
            </p:cNvSpPr>
            <p:nvPr/>
          </p:nvSpPr>
          <p:spPr bwMode="auto">
            <a:xfrm>
              <a:off x="6017" y="634"/>
              <a:ext cx="72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Text Box 39"/>
            <p:cNvSpPr txBox="1">
              <a:spLocks noChangeArrowheads="1"/>
            </p:cNvSpPr>
            <p:nvPr/>
          </p:nvSpPr>
          <p:spPr bwMode="auto">
            <a:xfrm>
              <a:off x="6813" y="557"/>
              <a:ext cx="2718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39688" lvl="0" indent="0" algn="ctr" defTabSz="914400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0" name="Text Box 40"/>
            <p:cNvSpPr txBox="1">
              <a:spLocks noChangeArrowheads="1"/>
            </p:cNvSpPr>
            <p:nvPr/>
          </p:nvSpPr>
          <p:spPr bwMode="auto">
            <a:xfrm>
              <a:off x="9962" y="1110"/>
              <a:ext cx="1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1" name="Прямоугольник 1030"/>
          <p:cNvSpPr/>
          <p:nvPr/>
        </p:nvSpPr>
        <p:spPr>
          <a:xfrm>
            <a:off x="4860640" y="1349882"/>
            <a:ext cx="1575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6044" y="1632834"/>
            <a:ext cx="1958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Поиск дидактического материала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Прямоугольник 1034"/>
          <p:cNvSpPr/>
          <p:nvPr/>
        </p:nvSpPr>
        <p:spPr>
          <a:xfrm>
            <a:off x="4547720" y="2055812"/>
            <a:ext cx="218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шага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минут</a:t>
            </a:r>
          </a:p>
        </p:txBody>
      </p:sp>
      <p:grpSp>
        <p:nvGrpSpPr>
          <p:cNvPr id="51" name="Group 22"/>
          <p:cNvGrpSpPr>
            <a:grpSpLocks/>
          </p:cNvGrpSpPr>
          <p:nvPr/>
        </p:nvGrpSpPr>
        <p:grpSpPr bwMode="auto">
          <a:xfrm>
            <a:off x="149737" y="2532470"/>
            <a:ext cx="3259137" cy="1547813"/>
            <a:chOff x="5813" y="309"/>
            <a:chExt cx="5133" cy="2436"/>
          </a:xfrm>
        </p:grpSpPr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4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" y="889"/>
              <a:ext cx="3247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" y="939"/>
              <a:ext cx="3077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6617" y="939"/>
              <a:ext cx="3077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6617" y="1335"/>
              <a:ext cx="3077" cy="648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6610" y="1315"/>
              <a:ext cx="3092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utoShape 30"/>
            <p:cNvSpPr>
              <a:spLocks/>
            </p:cNvSpPr>
            <p:nvPr/>
          </p:nvSpPr>
          <p:spPr bwMode="auto">
            <a:xfrm>
              <a:off x="6610" y="931"/>
              <a:ext cx="3092" cy="1707"/>
            </a:xfrm>
            <a:custGeom>
              <a:avLst/>
              <a:gdLst>
                <a:gd name="T0" fmla="+- 0 6610 6610"/>
                <a:gd name="T1" fmla="*/ T0 w 3092"/>
                <a:gd name="T2" fmla="+- 0 1983 932"/>
                <a:gd name="T3" fmla="*/ 1983 h 1707"/>
                <a:gd name="T4" fmla="+- 0 9702 6610"/>
                <a:gd name="T5" fmla="*/ T4 w 3092"/>
                <a:gd name="T6" fmla="+- 0 1983 932"/>
                <a:gd name="T7" fmla="*/ 1983 h 1707"/>
                <a:gd name="T8" fmla="+- 0 6618 6610"/>
                <a:gd name="T9" fmla="*/ T8 w 3092"/>
                <a:gd name="T10" fmla="+- 0 932 932"/>
                <a:gd name="T11" fmla="*/ 932 h 1707"/>
                <a:gd name="T12" fmla="+- 0 6618 6610"/>
                <a:gd name="T13" fmla="*/ T12 w 3092"/>
                <a:gd name="T14" fmla="+- 0 2639 932"/>
                <a:gd name="T15" fmla="*/ 2639 h 1707"/>
                <a:gd name="T16" fmla="+- 0 9695 6610"/>
                <a:gd name="T17" fmla="*/ T16 w 3092"/>
                <a:gd name="T18" fmla="+- 0 932 932"/>
                <a:gd name="T19" fmla="*/ 932 h 1707"/>
                <a:gd name="T20" fmla="+- 0 9695 6610"/>
                <a:gd name="T21" fmla="*/ T20 w 3092"/>
                <a:gd name="T22" fmla="+- 0 2639 932"/>
                <a:gd name="T23" fmla="*/ 2639 h 1707"/>
                <a:gd name="T24" fmla="+- 0 6610 6610"/>
                <a:gd name="T25" fmla="*/ T24 w 3092"/>
                <a:gd name="T26" fmla="+- 0 939 932"/>
                <a:gd name="T27" fmla="*/ 939 h 1707"/>
                <a:gd name="T28" fmla="+- 0 9702 6610"/>
                <a:gd name="T29" fmla="*/ T28 w 3092"/>
                <a:gd name="T30" fmla="+- 0 939 932"/>
                <a:gd name="T31" fmla="*/ 939 h 1707"/>
                <a:gd name="T32" fmla="+- 0 6610 6610"/>
                <a:gd name="T33" fmla="*/ T32 w 3092"/>
                <a:gd name="T34" fmla="+- 0 2631 932"/>
                <a:gd name="T35" fmla="*/ 2631 h 1707"/>
                <a:gd name="T36" fmla="+- 0 9702 6610"/>
                <a:gd name="T37" fmla="*/ T36 w 3092"/>
                <a:gd name="T38" fmla="+- 0 2631 932"/>
                <a:gd name="T39" fmla="*/ 2631 h 17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092" h="1707">
                  <a:moveTo>
                    <a:pt x="0" y="1051"/>
                  </a:moveTo>
                  <a:lnTo>
                    <a:pt x="3092" y="1051"/>
                  </a:lnTo>
                  <a:moveTo>
                    <a:pt x="8" y="0"/>
                  </a:moveTo>
                  <a:lnTo>
                    <a:pt x="8" y="1707"/>
                  </a:lnTo>
                  <a:moveTo>
                    <a:pt x="3085" y="0"/>
                  </a:moveTo>
                  <a:lnTo>
                    <a:pt x="3085" y="1707"/>
                  </a:lnTo>
                  <a:moveTo>
                    <a:pt x="0" y="7"/>
                  </a:moveTo>
                  <a:lnTo>
                    <a:pt x="3092" y="7"/>
                  </a:lnTo>
                  <a:moveTo>
                    <a:pt x="0" y="1699"/>
                  </a:moveTo>
                  <a:lnTo>
                    <a:pt x="3092" y="1699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0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" y="1610"/>
              <a:ext cx="56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" y="1621"/>
              <a:ext cx="45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10447" y="1621"/>
              <a:ext cx="452" cy="341"/>
            </a:xfrm>
            <a:custGeom>
              <a:avLst/>
              <a:gdLst>
                <a:gd name="T0" fmla="+- 0 10447 10447"/>
                <a:gd name="T1" fmla="*/ T0 w 452"/>
                <a:gd name="T2" fmla="+- 0 1707 1622"/>
                <a:gd name="T3" fmla="*/ 1707 h 341"/>
                <a:gd name="T4" fmla="+- 0 10728 10447"/>
                <a:gd name="T5" fmla="*/ T4 w 452"/>
                <a:gd name="T6" fmla="+- 0 1707 1622"/>
                <a:gd name="T7" fmla="*/ 1707 h 341"/>
                <a:gd name="T8" fmla="+- 0 10728 10447"/>
                <a:gd name="T9" fmla="*/ T8 w 452"/>
                <a:gd name="T10" fmla="+- 0 1622 1622"/>
                <a:gd name="T11" fmla="*/ 1622 h 341"/>
                <a:gd name="T12" fmla="+- 0 10898 10447"/>
                <a:gd name="T13" fmla="*/ T12 w 452"/>
                <a:gd name="T14" fmla="+- 0 1792 1622"/>
                <a:gd name="T15" fmla="*/ 1792 h 341"/>
                <a:gd name="T16" fmla="+- 0 10728 10447"/>
                <a:gd name="T17" fmla="*/ T16 w 452"/>
                <a:gd name="T18" fmla="+- 0 1962 1622"/>
                <a:gd name="T19" fmla="*/ 1962 h 341"/>
                <a:gd name="T20" fmla="+- 0 10728 10447"/>
                <a:gd name="T21" fmla="*/ T20 w 452"/>
                <a:gd name="T22" fmla="+- 0 1877 1622"/>
                <a:gd name="T23" fmla="*/ 1877 h 341"/>
                <a:gd name="T24" fmla="+- 0 10447 10447"/>
                <a:gd name="T25" fmla="*/ T24 w 452"/>
                <a:gd name="T26" fmla="+- 0 1877 1622"/>
                <a:gd name="T27" fmla="*/ 1877 h 341"/>
                <a:gd name="T28" fmla="+- 0 10447 10447"/>
                <a:gd name="T29" fmla="*/ T28 w 452"/>
                <a:gd name="T30" fmla="+- 0 1707 1622"/>
                <a:gd name="T31" fmla="*/ 1707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2" h="341">
                  <a:moveTo>
                    <a:pt x="0" y="85"/>
                  </a:moveTo>
                  <a:lnTo>
                    <a:pt x="281" y="85"/>
                  </a:lnTo>
                  <a:lnTo>
                    <a:pt x="281" y="0"/>
                  </a:lnTo>
                  <a:lnTo>
                    <a:pt x="451" y="170"/>
                  </a:lnTo>
                  <a:lnTo>
                    <a:pt x="281" y="340"/>
                  </a:lnTo>
                  <a:lnTo>
                    <a:pt x="281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212 9528"/>
                <a:gd name="T1" fmla="*/ T0 w 1018"/>
                <a:gd name="T2" fmla="+- 0 885 885"/>
                <a:gd name="T3" fmla="*/ 885 h 792"/>
                <a:gd name="T4" fmla="+- 0 10037 9528"/>
                <a:gd name="T5" fmla="*/ T4 w 1018"/>
                <a:gd name="T6" fmla="+- 0 1097 885"/>
                <a:gd name="T7" fmla="*/ 1097 h 792"/>
                <a:gd name="T8" fmla="+- 0 9921 9528"/>
                <a:gd name="T9" fmla="*/ T8 w 1018"/>
                <a:gd name="T10" fmla="+- 0 969 885"/>
                <a:gd name="T11" fmla="*/ 969 h 792"/>
                <a:gd name="T12" fmla="+- 0 9872 9528"/>
                <a:gd name="T13" fmla="*/ T12 w 1018"/>
                <a:gd name="T14" fmla="+- 0 1117 885"/>
                <a:gd name="T15" fmla="*/ 1117 h 792"/>
                <a:gd name="T16" fmla="+- 0 9545 9528"/>
                <a:gd name="T17" fmla="*/ T16 w 1018"/>
                <a:gd name="T18" fmla="+- 0 969 885"/>
                <a:gd name="T19" fmla="*/ 969 h 792"/>
                <a:gd name="T20" fmla="+- 0 9746 9528"/>
                <a:gd name="T21" fmla="*/ T20 w 1018"/>
                <a:gd name="T22" fmla="+- 0 1164 885"/>
                <a:gd name="T23" fmla="*/ 1164 h 792"/>
                <a:gd name="T24" fmla="+- 0 9528 9528"/>
                <a:gd name="T25" fmla="*/ T24 w 1018"/>
                <a:gd name="T26" fmla="+- 0 1201 885"/>
                <a:gd name="T27" fmla="*/ 1201 h 792"/>
                <a:gd name="T28" fmla="+- 0 9703 9528"/>
                <a:gd name="T29" fmla="*/ T28 w 1018"/>
                <a:gd name="T30" fmla="+- 0 1317 885"/>
                <a:gd name="T31" fmla="*/ 1317 h 792"/>
                <a:gd name="T32" fmla="+- 0 9534 9528"/>
                <a:gd name="T33" fmla="*/ T32 w 1018"/>
                <a:gd name="T34" fmla="+- 0 1420 885"/>
                <a:gd name="T35" fmla="*/ 1420 h 792"/>
                <a:gd name="T36" fmla="+- 0 9795 9528"/>
                <a:gd name="T37" fmla="*/ T36 w 1018"/>
                <a:gd name="T38" fmla="+- 0 1396 885"/>
                <a:gd name="T39" fmla="*/ 1396 h 792"/>
                <a:gd name="T40" fmla="+- 0 9752 9528"/>
                <a:gd name="T41" fmla="*/ T40 w 1018"/>
                <a:gd name="T42" fmla="+- 0 1531 885"/>
                <a:gd name="T43" fmla="*/ 1531 h 792"/>
                <a:gd name="T44" fmla="+- 0 9891 9528"/>
                <a:gd name="T45" fmla="*/ T44 w 1018"/>
                <a:gd name="T46" fmla="+- 0 1458 885"/>
                <a:gd name="T47" fmla="*/ 1458 h 792"/>
                <a:gd name="T48" fmla="+- 0 9928 9528"/>
                <a:gd name="T49" fmla="*/ T48 w 1018"/>
                <a:gd name="T50" fmla="+- 0 1677 885"/>
                <a:gd name="T51" fmla="*/ 1677 h 792"/>
                <a:gd name="T52" fmla="+- 0 10024 9528"/>
                <a:gd name="T53" fmla="*/ T52 w 1018"/>
                <a:gd name="T54" fmla="+- 0 1432 885"/>
                <a:gd name="T55" fmla="*/ 1432 h 792"/>
                <a:gd name="T56" fmla="+- 0 10152 9528"/>
                <a:gd name="T57" fmla="*/ T56 w 1018"/>
                <a:gd name="T58" fmla="+- 0 1608 885"/>
                <a:gd name="T59" fmla="*/ 1608 h 792"/>
                <a:gd name="T60" fmla="+- 0 10188 9528"/>
                <a:gd name="T61" fmla="*/ T60 w 1018"/>
                <a:gd name="T62" fmla="+- 0 1415 885"/>
                <a:gd name="T63" fmla="*/ 1415 h 792"/>
                <a:gd name="T64" fmla="+- 0 10383 9528"/>
                <a:gd name="T65" fmla="*/ T64 w 1018"/>
                <a:gd name="T66" fmla="+- 0 1548 885"/>
                <a:gd name="T67" fmla="*/ 1548 h 792"/>
                <a:gd name="T68" fmla="+- 0 10321 9528"/>
                <a:gd name="T69" fmla="*/ T68 w 1018"/>
                <a:gd name="T70" fmla="+- 0 1359 885"/>
                <a:gd name="T71" fmla="*/ 1359 h 792"/>
                <a:gd name="T72" fmla="+- 0 10546 9528"/>
                <a:gd name="T73" fmla="*/ T72 w 1018"/>
                <a:gd name="T74" fmla="+- 0 1372 885"/>
                <a:gd name="T75" fmla="*/ 1372 h 792"/>
                <a:gd name="T76" fmla="+- 0 10357 9528"/>
                <a:gd name="T77" fmla="*/ T76 w 1018"/>
                <a:gd name="T78" fmla="+- 0 1269 885"/>
                <a:gd name="T79" fmla="*/ 1269 h 792"/>
                <a:gd name="T80" fmla="+- 0 10522 9528"/>
                <a:gd name="T81" fmla="*/ T80 w 1018"/>
                <a:gd name="T82" fmla="+- 0 1183 885"/>
                <a:gd name="T83" fmla="*/ 1183 h 792"/>
                <a:gd name="T84" fmla="+- 0 10315 9528"/>
                <a:gd name="T85" fmla="*/ T84 w 1018"/>
                <a:gd name="T86" fmla="+- 0 1153 885"/>
                <a:gd name="T87" fmla="*/ 1153 h 792"/>
                <a:gd name="T88" fmla="+- 0 10394 9528"/>
                <a:gd name="T89" fmla="*/ T88 w 1018"/>
                <a:gd name="T90" fmla="+- 0 1048 885"/>
                <a:gd name="T91" fmla="*/ 1048 h 792"/>
                <a:gd name="T92" fmla="+- 0 10195 9528"/>
                <a:gd name="T93" fmla="*/ T92 w 1018"/>
                <a:gd name="T94" fmla="+- 0 1080 885"/>
                <a:gd name="T95" fmla="*/ 1080 h 792"/>
                <a:gd name="T96" fmla="+- 0 10212 9528"/>
                <a:gd name="T97" fmla="*/ T96 w 1018"/>
                <a:gd name="T98" fmla="+- 0 885 885"/>
                <a:gd name="T99" fmla="*/ 88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684" y="0"/>
                  </a:moveTo>
                  <a:lnTo>
                    <a:pt x="509" y="212"/>
                  </a:lnTo>
                  <a:lnTo>
                    <a:pt x="393" y="84"/>
                  </a:lnTo>
                  <a:lnTo>
                    <a:pt x="344" y="232"/>
                  </a:lnTo>
                  <a:lnTo>
                    <a:pt x="17" y="84"/>
                  </a:lnTo>
                  <a:lnTo>
                    <a:pt x="218" y="279"/>
                  </a:lnTo>
                  <a:lnTo>
                    <a:pt x="0" y="316"/>
                  </a:lnTo>
                  <a:lnTo>
                    <a:pt x="175" y="432"/>
                  </a:lnTo>
                  <a:lnTo>
                    <a:pt x="6" y="535"/>
                  </a:lnTo>
                  <a:lnTo>
                    <a:pt x="267" y="511"/>
                  </a:lnTo>
                  <a:lnTo>
                    <a:pt x="224" y="646"/>
                  </a:lnTo>
                  <a:lnTo>
                    <a:pt x="363" y="573"/>
                  </a:lnTo>
                  <a:lnTo>
                    <a:pt x="400" y="792"/>
                  </a:lnTo>
                  <a:lnTo>
                    <a:pt x="496" y="547"/>
                  </a:lnTo>
                  <a:lnTo>
                    <a:pt x="624" y="723"/>
                  </a:lnTo>
                  <a:lnTo>
                    <a:pt x="660" y="530"/>
                  </a:lnTo>
                  <a:lnTo>
                    <a:pt x="855" y="663"/>
                  </a:lnTo>
                  <a:lnTo>
                    <a:pt x="793" y="474"/>
                  </a:lnTo>
                  <a:lnTo>
                    <a:pt x="1018" y="487"/>
                  </a:lnTo>
                  <a:lnTo>
                    <a:pt x="829" y="384"/>
                  </a:lnTo>
                  <a:lnTo>
                    <a:pt x="994" y="298"/>
                  </a:lnTo>
                  <a:lnTo>
                    <a:pt x="787" y="268"/>
                  </a:lnTo>
                  <a:lnTo>
                    <a:pt x="866" y="163"/>
                  </a:lnTo>
                  <a:lnTo>
                    <a:pt x="667" y="19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037 9528"/>
                <a:gd name="T1" fmla="*/ T0 w 1018"/>
                <a:gd name="T2" fmla="+- 0 1097 885"/>
                <a:gd name="T3" fmla="*/ 1097 h 792"/>
                <a:gd name="T4" fmla="+- 0 10212 9528"/>
                <a:gd name="T5" fmla="*/ T4 w 1018"/>
                <a:gd name="T6" fmla="+- 0 885 885"/>
                <a:gd name="T7" fmla="*/ 885 h 792"/>
                <a:gd name="T8" fmla="+- 0 10195 9528"/>
                <a:gd name="T9" fmla="*/ T8 w 1018"/>
                <a:gd name="T10" fmla="+- 0 1080 885"/>
                <a:gd name="T11" fmla="*/ 1080 h 792"/>
                <a:gd name="T12" fmla="+- 0 10394 9528"/>
                <a:gd name="T13" fmla="*/ T12 w 1018"/>
                <a:gd name="T14" fmla="+- 0 1048 885"/>
                <a:gd name="T15" fmla="*/ 1048 h 792"/>
                <a:gd name="T16" fmla="+- 0 10315 9528"/>
                <a:gd name="T17" fmla="*/ T16 w 1018"/>
                <a:gd name="T18" fmla="+- 0 1153 885"/>
                <a:gd name="T19" fmla="*/ 1153 h 792"/>
                <a:gd name="T20" fmla="+- 0 10522 9528"/>
                <a:gd name="T21" fmla="*/ T20 w 1018"/>
                <a:gd name="T22" fmla="+- 0 1183 885"/>
                <a:gd name="T23" fmla="*/ 1183 h 792"/>
                <a:gd name="T24" fmla="+- 0 10357 9528"/>
                <a:gd name="T25" fmla="*/ T24 w 1018"/>
                <a:gd name="T26" fmla="+- 0 1269 885"/>
                <a:gd name="T27" fmla="*/ 1269 h 792"/>
                <a:gd name="T28" fmla="+- 0 10546 9528"/>
                <a:gd name="T29" fmla="*/ T28 w 1018"/>
                <a:gd name="T30" fmla="+- 0 1372 885"/>
                <a:gd name="T31" fmla="*/ 1372 h 792"/>
                <a:gd name="T32" fmla="+- 0 10321 9528"/>
                <a:gd name="T33" fmla="*/ T32 w 1018"/>
                <a:gd name="T34" fmla="+- 0 1359 885"/>
                <a:gd name="T35" fmla="*/ 1359 h 792"/>
                <a:gd name="T36" fmla="+- 0 10383 9528"/>
                <a:gd name="T37" fmla="*/ T36 w 1018"/>
                <a:gd name="T38" fmla="+- 0 1548 885"/>
                <a:gd name="T39" fmla="*/ 1548 h 792"/>
                <a:gd name="T40" fmla="+- 0 10188 9528"/>
                <a:gd name="T41" fmla="*/ T40 w 1018"/>
                <a:gd name="T42" fmla="+- 0 1415 885"/>
                <a:gd name="T43" fmla="*/ 1415 h 792"/>
                <a:gd name="T44" fmla="+- 0 10152 9528"/>
                <a:gd name="T45" fmla="*/ T44 w 1018"/>
                <a:gd name="T46" fmla="+- 0 1608 885"/>
                <a:gd name="T47" fmla="*/ 1608 h 792"/>
                <a:gd name="T48" fmla="+- 0 10024 9528"/>
                <a:gd name="T49" fmla="*/ T48 w 1018"/>
                <a:gd name="T50" fmla="+- 0 1432 885"/>
                <a:gd name="T51" fmla="*/ 1432 h 792"/>
                <a:gd name="T52" fmla="+- 0 9928 9528"/>
                <a:gd name="T53" fmla="*/ T52 w 1018"/>
                <a:gd name="T54" fmla="+- 0 1677 885"/>
                <a:gd name="T55" fmla="*/ 1677 h 792"/>
                <a:gd name="T56" fmla="+- 0 9891 9528"/>
                <a:gd name="T57" fmla="*/ T56 w 1018"/>
                <a:gd name="T58" fmla="+- 0 1458 885"/>
                <a:gd name="T59" fmla="*/ 1458 h 792"/>
                <a:gd name="T60" fmla="+- 0 9752 9528"/>
                <a:gd name="T61" fmla="*/ T60 w 1018"/>
                <a:gd name="T62" fmla="+- 0 1531 885"/>
                <a:gd name="T63" fmla="*/ 1531 h 792"/>
                <a:gd name="T64" fmla="+- 0 9795 9528"/>
                <a:gd name="T65" fmla="*/ T64 w 1018"/>
                <a:gd name="T66" fmla="+- 0 1396 885"/>
                <a:gd name="T67" fmla="*/ 1396 h 792"/>
                <a:gd name="T68" fmla="+- 0 9534 9528"/>
                <a:gd name="T69" fmla="*/ T68 w 1018"/>
                <a:gd name="T70" fmla="+- 0 1420 885"/>
                <a:gd name="T71" fmla="*/ 1420 h 792"/>
                <a:gd name="T72" fmla="+- 0 9703 9528"/>
                <a:gd name="T73" fmla="*/ T72 w 1018"/>
                <a:gd name="T74" fmla="+- 0 1317 885"/>
                <a:gd name="T75" fmla="*/ 1317 h 792"/>
                <a:gd name="T76" fmla="+- 0 9528 9528"/>
                <a:gd name="T77" fmla="*/ T76 w 1018"/>
                <a:gd name="T78" fmla="+- 0 1201 885"/>
                <a:gd name="T79" fmla="*/ 1201 h 792"/>
                <a:gd name="T80" fmla="+- 0 9746 9528"/>
                <a:gd name="T81" fmla="*/ T80 w 1018"/>
                <a:gd name="T82" fmla="+- 0 1164 885"/>
                <a:gd name="T83" fmla="*/ 1164 h 792"/>
                <a:gd name="T84" fmla="+- 0 9545 9528"/>
                <a:gd name="T85" fmla="*/ T84 w 1018"/>
                <a:gd name="T86" fmla="+- 0 969 885"/>
                <a:gd name="T87" fmla="*/ 969 h 792"/>
                <a:gd name="T88" fmla="+- 0 9872 9528"/>
                <a:gd name="T89" fmla="*/ T88 w 1018"/>
                <a:gd name="T90" fmla="+- 0 1117 885"/>
                <a:gd name="T91" fmla="*/ 1117 h 792"/>
                <a:gd name="T92" fmla="+- 0 9921 9528"/>
                <a:gd name="T93" fmla="*/ T92 w 1018"/>
                <a:gd name="T94" fmla="+- 0 969 885"/>
                <a:gd name="T95" fmla="*/ 969 h 792"/>
                <a:gd name="T96" fmla="+- 0 10037 9528"/>
                <a:gd name="T97" fmla="*/ T96 w 1018"/>
                <a:gd name="T98" fmla="+- 0 1097 885"/>
                <a:gd name="T99" fmla="*/ 1097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509" y="212"/>
                  </a:moveTo>
                  <a:lnTo>
                    <a:pt x="684" y="0"/>
                  </a:lnTo>
                  <a:lnTo>
                    <a:pt x="667" y="195"/>
                  </a:lnTo>
                  <a:lnTo>
                    <a:pt x="866" y="163"/>
                  </a:lnTo>
                  <a:lnTo>
                    <a:pt x="787" y="268"/>
                  </a:lnTo>
                  <a:lnTo>
                    <a:pt x="994" y="298"/>
                  </a:lnTo>
                  <a:lnTo>
                    <a:pt x="829" y="384"/>
                  </a:lnTo>
                  <a:lnTo>
                    <a:pt x="1018" y="487"/>
                  </a:lnTo>
                  <a:lnTo>
                    <a:pt x="793" y="474"/>
                  </a:lnTo>
                  <a:lnTo>
                    <a:pt x="855" y="663"/>
                  </a:lnTo>
                  <a:lnTo>
                    <a:pt x="660" y="530"/>
                  </a:lnTo>
                  <a:lnTo>
                    <a:pt x="624" y="723"/>
                  </a:lnTo>
                  <a:lnTo>
                    <a:pt x="496" y="547"/>
                  </a:lnTo>
                  <a:lnTo>
                    <a:pt x="400" y="792"/>
                  </a:lnTo>
                  <a:lnTo>
                    <a:pt x="363" y="573"/>
                  </a:lnTo>
                  <a:lnTo>
                    <a:pt x="224" y="646"/>
                  </a:lnTo>
                  <a:lnTo>
                    <a:pt x="267" y="511"/>
                  </a:lnTo>
                  <a:lnTo>
                    <a:pt x="6" y="535"/>
                  </a:lnTo>
                  <a:lnTo>
                    <a:pt x="175" y="432"/>
                  </a:lnTo>
                  <a:lnTo>
                    <a:pt x="0" y="316"/>
                  </a:lnTo>
                  <a:lnTo>
                    <a:pt x="218" y="279"/>
                  </a:lnTo>
                  <a:lnTo>
                    <a:pt x="17" y="84"/>
                  </a:lnTo>
                  <a:lnTo>
                    <a:pt x="344" y="232"/>
                  </a:lnTo>
                  <a:lnTo>
                    <a:pt x="393" y="84"/>
                  </a:lnTo>
                  <a:lnTo>
                    <a:pt x="509" y="212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291 8606"/>
                <a:gd name="T1" fmla="*/ T0 w 1018"/>
                <a:gd name="T2" fmla="+- 0 328 328"/>
                <a:gd name="T3" fmla="*/ 328 h 797"/>
                <a:gd name="T4" fmla="+- 0 9115 8606"/>
                <a:gd name="T5" fmla="*/ T4 w 1018"/>
                <a:gd name="T6" fmla="+- 0 542 328"/>
                <a:gd name="T7" fmla="*/ 542 h 797"/>
                <a:gd name="T8" fmla="+- 0 9000 8606"/>
                <a:gd name="T9" fmla="*/ T8 w 1018"/>
                <a:gd name="T10" fmla="+- 0 413 328"/>
                <a:gd name="T11" fmla="*/ 413 h 797"/>
                <a:gd name="T12" fmla="+- 0 8951 8606"/>
                <a:gd name="T13" fmla="*/ T12 w 1018"/>
                <a:gd name="T14" fmla="+- 0 561 328"/>
                <a:gd name="T15" fmla="*/ 561 h 797"/>
                <a:gd name="T16" fmla="+- 0 8624 8606"/>
                <a:gd name="T17" fmla="*/ T16 w 1018"/>
                <a:gd name="T18" fmla="+- 0 413 328"/>
                <a:gd name="T19" fmla="*/ 413 h 797"/>
                <a:gd name="T20" fmla="+- 0 8824 8606"/>
                <a:gd name="T21" fmla="*/ T20 w 1018"/>
                <a:gd name="T22" fmla="+- 0 609 328"/>
                <a:gd name="T23" fmla="*/ 609 h 797"/>
                <a:gd name="T24" fmla="+- 0 8606 8606"/>
                <a:gd name="T25" fmla="*/ T24 w 1018"/>
                <a:gd name="T26" fmla="+- 0 646 328"/>
                <a:gd name="T27" fmla="*/ 646 h 797"/>
                <a:gd name="T28" fmla="+- 0 8782 8606"/>
                <a:gd name="T29" fmla="*/ T28 w 1018"/>
                <a:gd name="T30" fmla="+- 0 762 328"/>
                <a:gd name="T31" fmla="*/ 762 h 797"/>
                <a:gd name="T32" fmla="+- 0 8613 8606"/>
                <a:gd name="T33" fmla="*/ T32 w 1018"/>
                <a:gd name="T34" fmla="+- 0 866 328"/>
                <a:gd name="T35" fmla="*/ 866 h 797"/>
                <a:gd name="T36" fmla="+- 0 8873 8606"/>
                <a:gd name="T37" fmla="*/ T36 w 1018"/>
                <a:gd name="T38" fmla="+- 0 842 328"/>
                <a:gd name="T39" fmla="*/ 842 h 797"/>
                <a:gd name="T40" fmla="+- 0 8831 8606"/>
                <a:gd name="T41" fmla="*/ T40 w 1018"/>
                <a:gd name="T42" fmla="+- 0 978 328"/>
                <a:gd name="T43" fmla="*/ 978 h 797"/>
                <a:gd name="T44" fmla="+- 0 8970 8606"/>
                <a:gd name="T45" fmla="*/ T44 w 1018"/>
                <a:gd name="T46" fmla="+- 0 904 328"/>
                <a:gd name="T47" fmla="*/ 904 h 797"/>
                <a:gd name="T48" fmla="+- 0 9006 8606"/>
                <a:gd name="T49" fmla="*/ T48 w 1018"/>
                <a:gd name="T50" fmla="+- 0 1125 328"/>
                <a:gd name="T51" fmla="*/ 1125 h 797"/>
                <a:gd name="T52" fmla="+- 0 9103 8606"/>
                <a:gd name="T53" fmla="*/ T52 w 1018"/>
                <a:gd name="T54" fmla="+- 0 879 328"/>
                <a:gd name="T55" fmla="*/ 879 h 797"/>
                <a:gd name="T56" fmla="+- 0 9230 8606"/>
                <a:gd name="T57" fmla="*/ T56 w 1018"/>
                <a:gd name="T58" fmla="+- 0 1056 328"/>
                <a:gd name="T59" fmla="*/ 1056 h 797"/>
                <a:gd name="T60" fmla="+- 0 9267 8606"/>
                <a:gd name="T61" fmla="*/ T60 w 1018"/>
                <a:gd name="T62" fmla="+- 0 861 328"/>
                <a:gd name="T63" fmla="*/ 861 h 797"/>
                <a:gd name="T64" fmla="+- 0 9461 8606"/>
                <a:gd name="T65" fmla="*/ T64 w 1018"/>
                <a:gd name="T66" fmla="+- 0 996 328"/>
                <a:gd name="T67" fmla="*/ 996 h 797"/>
                <a:gd name="T68" fmla="+- 0 9400 8606"/>
                <a:gd name="T69" fmla="*/ T68 w 1018"/>
                <a:gd name="T70" fmla="+- 0 805 328"/>
                <a:gd name="T71" fmla="*/ 805 h 797"/>
                <a:gd name="T72" fmla="+- 0 9624 8606"/>
                <a:gd name="T73" fmla="*/ T72 w 1018"/>
                <a:gd name="T74" fmla="+- 0 818 328"/>
                <a:gd name="T75" fmla="*/ 818 h 797"/>
                <a:gd name="T76" fmla="+- 0 9436 8606"/>
                <a:gd name="T77" fmla="*/ T76 w 1018"/>
                <a:gd name="T78" fmla="+- 0 714 328"/>
                <a:gd name="T79" fmla="*/ 714 h 797"/>
                <a:gd name="T80" fmla="+- 0 9600 8606"/>
                <a:gd name="T81" fmla="*/ T80 w 1018"/>
                <a:gd name="T82" fmla="+- 0 628 328"/>
                <a:gd name="T83" fmla="*/ 628 h 797"/>
                <a:gd name="T84" fmla="+- 0 9393 8606"/>
                <a:gd name="T85" fmla="*/ T84 w 1018"/>
                <a:gd name="T86" fmla="+- 0 598 328"/>
                <a:gd name="T87" fmla="*/ 598 h 797"/>
                <a:gd name="T88" fmla="+- 0 9472 8606"/>
                <a:gd name="T89" fmla="*/ T88 w 1018"/>
                <a:gd name="T90" fmla="+- 0 492 328"/>
                <a:gd name="T91" fmla="*/ 492 h 797"/>
                <a:gd name="T92" fmla="+- 0 9273 8606"/>
                <a:gd name="T93" fmla="*/ T92 w 1018"/>
                <a:gd name="T94" fmla="+- 0 524 328"/>
                <a:gd name="T95" fmla="*/ 524 h 797"/>
                <a:gd name="T96" fmla="+- 0 9291 8606"/>
                <a:gd name="T97" fmla="*/ T96 w 1018"/>
                <a:gd name="T98" fmla="+- 0 328 328"/>
                <a:gd name="T99" fmla="*/ 328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685" y="0"/>
                  </a:moveTo>
                  <a:lnTo>
                    <a:pt x="509" y="214"/>
                  </a:lnTo>
                  <a:lnTo>
                    <a:pt x="394" y="85"/>
                  </a:lnTo>
                  <a:lnTo>
                    <a:pt x="345" y="233"/>
                  </a:lnTo>
                  <a:lnTo>
                    <a:pt x="18" y="85"/>
                  </a:lnTo>
                  <a:lnTo>
                    <a:pt x="218" y="281"/>
                  </a:lnTo>
                  <a:lnTo>
                    <a:pt x="0" y="318"/>
                  </a:lnTo>
                  <a:lnTo>
                    <a:pt x="176" y="434"/>
                  </a:lnTo>
                  <a:lnTo>
                    <a:pt x="7" y="538"/>
                  </a:lnTo>
                  <a:lnTo>
                    <a:pt x="267" y="514"/>
                  </a:lnTo>
                  <a:lnTo>
                    <a:pt x="225" y="650"/>
                  </a:lnTo>
                  <a:lnTo>
                    <a:pt x="364" y="576"/>
                  </a:lnTo>
                  <a:lnTo>
                    <a:pt x="400" y="797"/>
                  </a:lnTo>
                  <a:lnTo>
                    <a:pt x="497" y="551"/>
                  </a:lnTo>
                  <a:lnTo>
                    <a:pt x="624" y="728"/>
                  </a:lnTo>
                  <a:lnTo>
                    <a:pt x="661" y="533"/>
                  </a:lnTo>
                  <a:lnTo>
                    <a:pt x="855" y="668"/>
                  </a:lnTo>
                  <a:lnTo>
                    <a:pt x="794" y="477"/>
                  </a:lnTo>
                  <a:lnTo>
                    <a:pt x="1018" y="490"/>
                  </a:lnTo>
                  <a:lnTo>
                    <a:pt x="830" y="386"/>
                  </a:lnTo>
                  <a:lnTo>
                    <a:pt x="994" y="300"/>
                  </a:lnTo>
                  <a:lnTo>
                    <a:pt x="787" y="270"/>
                  </a:lnTo>
                  <a:lnTo>
                    <a:pt x="866" y="164"/>
                  </a:lnTo>
                  <a:lnTo>
                    <a:pt x="667" y="19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115 8606"/>
                <a:gd name="T1" fmla="*/ T0 w 1018"/>
                <a:gd name="T2" fmla="+- 0 542 328"/>
                <a:gd name="T3" fmla="*/ 542 h 797"/>
                <a:gd name="T4" fmla="+- 0 9291 8606"/>
                <a:gd name="T5" fmla="*/ T4 w 1018"/>
                <a:gd name="T6" fmla="+- 0 328 328"/>
                <a:gd name="T7" fmla="*/ 328 h 797"/>
                <a:gd name="T8" fmla="+- 0 9273 8606"/>
                <a:gd name="T9" fmla="*/ T8 w 1018"/>
                <a:gd name="T10" fmla="+- 0 524 328"/>
                <a:gd name="T11" fmla="*/ 524 h 797"/>
                <a:gd name="T12" fmla="+- 0 9472 8606"/>
                <a:gd name="T13" fmla="*/ T12 w 1018"/>
                <a:gd name="T14" fmla="+- 0 492 328"/>
                <a:gd name="T15" fmla="*/ 492 h 797"/>
                <a:gd name="T16" fmla="+- 0 9393 8606"/>
                <a:gd name="T17" fmla="*/ T16 w 1018"/>
                <a:gd name="T18" fmla="+- 0 598 328"/>
                <a:gd name="T19" fmla="*/ 598 h 797"/>
                <a:gd name="T20" fmla="+- 0 9600 8606"/>
                <a:gd name="T21" fmla="*/ T20 w 1018"/>
                <a:gd name="T22" fmla="+- 0 628 328"/>
                <a:gd name="T23" fmla="*/ 628 h 797"/>
                <a:gd name="T24" fmla="+- 0 9436 8606"/>
                <a:gd name="T25" fmla="*/ T24 w 1018"/>
                <a:gd name="T26" fmla="+- 0 714 328"/>
                <a:gd name="T27" fmla="*/ 714 h 797"/>
                <a:gd name="T28" fmla="+- 0 9624 8606"/>
                <a:gd name="T29" fmla="*/ T28 w 1018"/>
                <a:gd name="T30" fmla="+- 0 818 328"/>
                <a:gd name="T31" fmla="*/ 818 h 797"/>
                <a:gd name="T32" fmla="+- 0 9400 8606"/>
                <a:gd name="T33" fmla="*/ T32 w 1018"/>
                <a:gd name="T34" fmla="+- 0 805 328"/>
                <a:gd name="T35" fmla="*/ 805 h 797"/>
                <a:gd name="T36" fmla="+- 0 9461 8606"/>
                <a:gd name="T37" fmla="*/ T36 w 1018"/>
                <a:gd name="T38" fmla="+- 0 996 328"/>
                <a:gd name="T39" fmla="*/ 996 h 797"/>
                <a:gd name="T40" fmla="+- 0 9267 8606"/>
                <a:gd name="T41" fmla="*/ T40 w 1018"/>
                <a:gd name="T42" fmla="+- 0 861 328"/>
                <a:gd name="T43" fmla="*/ 861 h 797"/>
                <a:gd name="T44" fmla="+- 0 9230 8606"/>
                <a:gd name="T45" fmla="*/ T44 w 1018"/>
                <a:gd name="T46" fmla="+- 0 1056 328"/>
                <a:gd name="T47" fmla="*/ 1056 h 797"/>
                <a:gd name="T48" fmla="+- 0 9103 8606"/>
                <a:gd name="T49" fmla="*/ T48 w 1018"/>
                <a:gd name="T50" fmla="+- 0 879 328"/>
                <a:gd name="T51" fmla="*/ 879 h 797"/>
                <a:gd name="T52" fmla="+- 0 9006 8606"/>
                <a:gd name="T53" fmla="*/ T52 w 1018"/>
                <a:gd name="T54" fmla="+- 0 1125 328"/>
                <a:gd name="T55" fmla="*/ 1125 h 797"/>
                <a:gd name="T56" fmla="+- 0 8970 8606"/>
                <a:gd name="T57" fmla="*/ T56 w 1018"/>
                <a:gd name="T58" fmla="+- 0 904 328"/>
                <a:gd name="T59" fmla="*/ 904 h 797"/>
                <a:gd name="T60" fmla="+- 0 8831 8606"/>
                <a:gd name="T61" fmla="*/ T60 w 1018"/>
                <a:gd name="T62" fmla="+- 0 978 328"/>
                <a:gd name="T63" fmla="*/ 978 h 797"/>
                <a:gd name="T64" fmla="+- 0 8873 8606"/>
                <a:gd name="T65" fmla="*/ T64 w 1018"/>
                <a:gd name="T66" fmla="+- 0 842 328"/>
                <a:gd name="T67" fmla="*/ 842 h 797"/>
                <a:gd name="T68" fmla="+- 0 8613 8606"/>
                <a:gd name="T69" fmla="*/ T68 w 1018"/>
                <a:gd name="T70" fmla="+- 0 866 328"/>
                <a:gd name="T71" fmla="*/ 866 h 797"/>
                <a:gd name="T72" fmla="+- 0 8782 8606"/>
                <a:gd name="T73" fmla="*/ T72 w 1018"/>
                <a:gd name="T74" fmla="+- 0 762 328"/>
                <a:gd name="T75" fmla="*/ 762 h 797"/>
                <a:gd name="T76" fmla="+- 0 8606 8606"/>
                <a:gd name="T77" fmla="*/ T76 w 1018"/>
                <a:gd name="T78" fmla="+- 0 646 328"/>
                <a:gd name="T79" fmla="*/ 646 h 797"/>
                <a:gd name="T80" fmla="+- 0 8824 8606"/>
                <a:gd name="T81" fmla="*/ T80 w 1018"/>
                <a:gd name="T82" fmla="+- 0 609 328"/>
                <a:gd name="T83" fmla="*/ 609 h 797"/>
                <a:gd name="T84" fmla="+- 0 8624 8606"/>
                <a:gd name="T85" fmla="*/ T84 w 1018"/>
                <a:gd name="T86" fmla="+- 0 413 328"/>
                <a:gd name="T87" fmla="*/ 413 h 797"/>
                <a:gd name="T88" fmla="+- 0 8951 8606"/>
                <a:gd name="T89" fmla="*/ T88 w 1018"/>
                <a:gd name="T90" fmla="+- 0 561 328"/>
                <a:gd name="T91" fmla="*/ 561 h 797"/>
                <a:gd name="T92" fmla="+- 0 9000 8606"/>
                <a:gd name="T93" fmla="*/ T92 w 1018"/>
                <a:gd name="T94" fmla="+- 0 413 328"/>
                <a:gd name="T95" fmla="*/ 413 h 797"/>
                <a:gd name="T96" fmla="+- 0 9115 8606"/>
                <a:gd name="T97" fmla="*/ T96 w 1018"/>
                <a:gd name="T98" fmla="+- 0 542 328"/>
                <a:gd name="T99" fmla="*/ 542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509" y="214"/>
                  </a:moveTo>
                  <a:lnTo>
                    <a:pt x="685" y="0"/>
                  </a:lnTo>
                  <a:lnTo>
                    <a:pt x="667" y="196"/>
                  </a:lnTo>
                  <a:lnTo>
                    <a:pt x="866" y="164"/>
                  </a:lnTo>
                  <a:lnTo>
                    <a:pt x="787" y="270"/>
                  </a:lnTo>
                  <a:lnTo>
                    <a:pt x="994" y="300"/>
                  </a:lnTo>
                  <a:lnTo>
                    <a:pt x="830" y="386"/>
                  </a:lnTo>
                  <a:lnTo>
                    <a:pt x="1018" y="490"/>
                  </a:lnTo>
                  <a:lnTo>
                    <a:pt x="794" y="477"/>
                  </a:lnTo>
                  <a:lnTo>
                    <a:pt x="855" y="668"/>
                  </a:lnTo>
                  <a:lnTo>
                    <a:pt x="661" y="533"/>
                  </a:lnTo>
                  <a:lnTo>
                    <a:pt x="624" y="728"/>
                  </a:lnTo>
                  <a:lnTo>
                    <a:pt x="497" y="551"/>
                  </a:lnTo>
                  <a:lnTo>
                    <a:pt x="400" y="797"/>
                  </a:lnTo>
                  <a:lnTo>
                    <a:pt x="364" y="576"/>
                  </a:lnTo>
                  <a:lnTo>
                    <a:pt x="225" y="650"/>
                  </a:lnTo>
                  <a:lnTo>
                    <a:pt x="267" y="514"/>
                  </a:lnTo>
                  <a:lnTo>
                    <a:pt x="7" y="538"/>
                  </a:lnTo>
                  <a:lnTo>
                    <a:pt x="176" y="434"/>
                  </a:lnTo>
                  <a:lnTo>
                    <a:pt x="0" y="318"/>
                  </a:lnTo>
                  <a:lnTo>
                    <a:pt x="218" y="281"/>
                  </a:lnTo>
                  <a:lnTo>
                    <a:pt x="18" y="85"/>
                  </a:lnTo>
                  <a:lnTo>
                    <a:pt x="345" y="233"/>
                  </a:lnTo>
                  <a:lnTo>
                    <a:pt x="394" y="85"/>
                  </a:lnTo>
                  <a:lnTo>
                    <a:pt x="509" y="214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Text Box 38"/>
            <p:cNvSpPr txBox="1">
              <a:spLocks noChangeArrowheads="1"/>
            </p:cNvSpPr>
            <p:nvPr/>
          </p:nvSpPr>
          <p:spPr bwMode="auto">
            <a:xfrm>
              <a:off x="6017" y="634"/>
              <a:ext cx="72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9"/>
            <p:cNvSpPr txBox="1">
              <a:spLocks noChangeArrowheads="1"/>
            </p:cNvSpPr>
            <p:nvPr/>
          </p:nvSpPr>
          <p:spPr bwMode="auto">
            <a:xfrm>
              <a:off x="6813" y="557"/>
              <a:ext cx="2718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39688" lvl="0" indent="0" algn="ctr" defTabSz="914400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auto">
            <a:xfrm>
              <a:off x="9962" y="1110"/>
              <a:ext cx="1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859744" y="2877015"/>
            <a:ext cx="1575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0862" y="3150659"/>
            <a:ext cx="1958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Подбор и поиск наглядного материала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53801" y="3596115"/>
            <a:ext cx="218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шага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grpSp>
        <p:nvGrpSpPr>
          <p:cNvPr id="73" name="Group 22"/>
          <p:cNvGrpSpPr>
            <a:grpSpLocks/>
          </p:cNvGrpSpPr>
          <p:nvPr/>
        </p:nvGrpSpPr>
        <p:grpSpPr bwMode="auto">
          <a:xfrm>
            <a:off x="4049167" y="2551586"/>
            <a:ext cx="3259137" cy="1547813"/>
            <a:chOff x="5813" y="309"/>
            <a:chExt cx="5133" cy="2436"/>
          </a:xfrm>
        </p:grpSpPr>
        <p:sp>
          <p:nvSpPr>
            <p:cNvPr id="74" name="Rectangle 23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5832" y="467"/>
              <a:ext cx="1080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76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" y="889"/>
              <a:ext cx="3247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" y="939"/>
              <a:ext cx="3077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6617" y="939"/>
              <a:ext cx="3077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auto">
            <a:xfrm>
              <a:off x="6617" y="1335"/>
              <a:ext cx="3077" cy="648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6610" y="1315"/>
              <a:ext cx="3092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AutoShape 30"/>
            <p:cNvSpPr>
              <a:spLocks/>
            </p:cNvSpPr>
            <p:nvPr/>
          </p:nvSpPr>
          <p:spPr bwMode="auto">
            <a:xfrm>
              <a:off x="6610" y="931"/>
              <a:ext cx="3092" cy="1707"/>
            </a:xfrm>
            <a:custGeom>
              <a:avLst/>
              <a:gdLst>
                <a:gd name="T0" fmla="+- 0 6610 6610"/>
                <a:gd name="T1" fmla="*/ T0 w 3092"/>
                <a:gd name="T2" fmla="+- 0 1983 932"/>
                <a:gd name="T3" fmla="*/ 1983 h 1707"/>
                <a:gd name="T4" fmla="+- 0 9702 6610"/>
                <a:gd name="T5" fmla="*/ T4 w 3092"/>
                <a:gd name="T6" fmla="+- 0 1983 932"/>
                <a:gd name="T7" fmla="*/ 1983 h 1707"/>
                <a:gd name="T8" fmla="+- 0 6618 6610"/>
                <a:gd name="T9" fmla="*/ T8 w 3092"/>
                <a:gd name="T10" fmla="+- 0 932 932"/>
                <a:gd name="T11" fmla="*/ 932 h 1707"/>
                <a:gd name="T12" fmla="+- 0 6618 6610"/>
                <a:gd name="T13" fmla="*/ T12 w 3092"/>
                <a:gd name="T14" fmla="+- 0 2639 932"/>
                <a:gd name="T15" fmla="*/ 2639 h 1707"/>
                <a:gd name="T16" fmla="+- 0 9695 6610"/>
                <a:gd name="T17" fmla="*/ T16 w 3092"/>
                <a:gd name="T18" fmla="+- 0 932 932"/>
                <a:gd name="T19" fmla="*/ 932 h 1707"/>
                <a:gd name="T20" fmla="+- 0 9695 6610"/>
                <a:gd name="T21" fmla="*/ T20 w 3092"/>
                <a:gd name="T22" fmla="+- 0 2639 932"/>
                <a:gd name="T23" fmla="*/ 2639 h 1707"/>
                <a:gd name="T24" fmla="+- 0 6610 6610"/>
                <a:gd name="T25" fmla="*/ T24 w 3092"/>
                <a:gd name="T26" fmla="+- 0 939 932"/>
                <a:gd name="T27" fmla="*/ 939 h 1707"/>
                <a:gd name="T28" fmla="+- 0 9702 6610"/>
                <a:gd name="T29" fmla="*/ T28 w 3092"/>
                <a:gd name="T30" fmla="+- 0 939 932"/>
                <a:gd name="T31" fmla="*/ 939 h 1707"/>
                <a:gd name="T32" fmla="+- 0 6610 6610"/>
                <a:gd name="T33" fmla="*/ T32 w 3092"/>
                <a:gd name="T34" fmla="+- 0 2631 932"/>
                <a:gd name="T35" fmla="*/ 2631 h 1707"/>
                <a:gd name="T36" fmla="+- 0 9702 6610"/>
                <a:gd name="T37" fmla="*/ T36 w 3092"/>
                <a:gd name="T38" fmla="+- 0 2631 932"/>
                <a:gd name="T39" fmla="*/ 2631 h 17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092" h="1707">
                  <a:moveTo>
                    <a:pt x="0" y="1051"/>
                  </a:moveTo>
                  <a:lnTo>
                    <a:pt x="3092" y="1051"/>
                  </a:lnTo>
                  <a:moveTo>
                    <a:pt x="8" y="0"/>
                  </a:moveTo>
                  <a:lnTo>
                    <a:pt x="8" y="1707"/>
                  </a:lnTo>
                  <a:moveTo>
                    <a:pt x="3085" y="0"/>
                  </a:moveTo>
                  <a:lnTo>
                    <a:pt x="3085" y="1707"/>
                  </a:lnTo>
                  <a:moveTo>
                    <a:pt x="0" y="7"/>
                  </a:moveTo>
                  <a:lnTo>
                    <a:pt x="3092" y="7"/>
                  </a:lnTo>
                  <a:moveTo>
                    <a:pt x="0" y="1699"/>
                  </a:moveTo>
                  <a:lnTo>
                    <a:pt x="3092" y="1699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" y="1610"/>
              <a:ext cx="563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" y="1621"/>
              <a:ext cx="45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33"/>
            <p:cNvSpPr>
              <a:spLocks/>
            </p:cNvSpPr>
            <p:nvPr/>
          </p:nvSpPr>
          <p:spPr bwMode="auto">
            <a:xfrm>
              <a:off x="10447" y="1621"/>
              <a:ext cx="452" cy="341"/>
            </a:xfrm>
            <a:custGeom>
              <a:avLst/>
              <a:gdLst>
                <a:gd name="T0" fmla="+- 0 10447 10447"/>
                <a:gd name="T1" fmla="*/ T0 w 452"/>
                <a:gd name="T2" fmla="+- 0 1707 1622"/>
                <a:gd name="T3" fmla="*/ 1707 h 341"/>
                <a:gd name="T4" fmla="+- 0 10728 10447"/>
                <a:gd name="T5" fmla="*/ T4 w 452"/>
                <a:gd name="T6" fmla="+- 0 1707 1622"/>
                <a:gd name="T7" fmla="*/ 1707 h 341"/>
                <a:gd name="T8" fmla="+- 0 10728 10447"/>
                <a:gd name="T9" fmla="*/ T8 w 452"/>
                <a:gd name="T10" fmla="+- 0 1622 1622"/>
                <a:gd name="T11" fmla="*/ 1622 h 341"/>
                <a:gd name="T12" fmla="+- 0 10898 10447"/>
                <a:gd name="T13" fmla="*/ T12 w 452"/>
                <a:gd name="T14" fmla="+- 0 1792 1622"/>
                <a:gd name="T15" fmla="*/ 1792 h 341"/>
                <a:gd name="T16" fmla="+- 0 10728 10447"/>
                <a:gd name="T17" fmla="*/ T16 w 452"/>
                <a:gd name="T18" fmla="+- 0 1962 1622"/>
                <a:gd name="T19" fmla="*/ 1962 h 341"/>
                <a:gd name="T20" fmla="+- 0 10728 10447"/>
                <a:gd name="T21" fmla="*/ T20 w 452"/>
                <a:gd name="T22" fmla="+- 0 1877 1622"/>
                <a:gd name="T23" fmla="*/ 1877 h 341"/>
                <a:gd name="T24" fmla="+- 0 10447 10447"/>
                <a:gd name="T25" fmla="*/ T24 w 452"/>
                <a:gd name="T26" fmla="+- 0 1877 1622"/>
                <a:gd name="T27" fmla="*/ 1877 h 341"/>
                <a:gd name="T28" fmla="+- 0 10447 10447"/>
                <a:gd name="T29" fmla="*/ T28 w 452"/>
                <a:gd name="T30" fmla="+- 0 1707 1622"/>
                <a:gd name="T31" fmla="*/ 1707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2" h="341">
                  <a:moveTo>
                    <a:pt x="0" y="85"/>
                  </a:moveTo>
                  <a:lnTo>
                    <a:pt x="281" y="85"/>
                  </a:lnTo>
                  <a:lnTo>
                    <a:pt x="281" y="0"/>
                  </a:lnTo>
                  <a:lnTo>
                    <a:pt x="451" y="170"/>
                  </a:lnTo>
                  <a:lnTo>
                    <a:pt x="281" y="340"/>
                  </a:lnTo>
                  <a:lnTo>
                    <a:pt x="281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34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212 9528"/>
                <a:gd name="T1" fmla="*/ T0 w 1018"/>
                <a:gd name="T2" fmla="+- 0 885 885"/>
                <a:gd name="T3" fmla="*/ 885 h 792"/>
                <a:gd name="T4" fmla="+- 0 10037 9528"/>
                <a:gd name="T5" fmla="*/ T4 w 1018"/>
                <a:gd name="T6" fmla="+- 0 1097 885"/>
                <a:gd name="T7" fmla="*/ 1097 h 792"/>
                <a:gd name="T8" fmla="+- 0 9921 9528"/>
                <a:gd name="T9" fmla="*/ T8 w 1018"/>
                <a:gd name="T10" fmla="+- 0 969 885"/>
                <a:gd name="T11" fmla="*/ 969 h 792"/>
                <a:gd name="T12" fmla="+- 0 9872 9528"/>
                <a:gd name="T13" fmla="*/ T12 w 1018"/>
                <a:gd name="T14" fmla="+- 0 1117 885"/>
                <a:gd name="T15" fmla="*/ 1117 h 792"/>
                <a:gd name="T16" fmla="+- 0 9545 9528"/>
                <a:gd name="T17" fmla="*/ T16 w 1018"/>
                <a:gd name="T18" fmla="+- 0 969 885"/>
                <a:gd name="T19" fmla="*/ 969 h 792"/>
                <a:gd name="T20" fmla="+- 0 9746 9528"/>
                <a:gd name="T21" fmla="*/ T20 w 1018"/>
                <a:gd name="T22" fmla="+- 0 1164 885"/>
                <a:gd name="T23" fmla="*/ 1164 h 792"/>
                <a:gd name="T24" fmla="+- 0 9528 9528"/>
                <a:gd name="T25" fmla="*/ T24 w 1018"/>
                <a:gd name="T26" fmla="+- 0 1201 885"/>
                <a:gd name="T27" fmla="*/ 1201 h 792"/>
                <a:gd name="T28" fmla="+- 0 9703 9528"/>
                <a:gd name="T29" fmla="*/ T28 w 1018"/>
                <a:gd name="T30" fmla="+- 0 1317 885"/>
                <a:gd name="T31" fmla="*/ 1317 h 792"/>
                <a:gd name="T32" fmla="+- 0 9534 9528"/>
                <a:gd name="T33" fmla="*/ T32 w 1018"/>
                <a:gd name="T34" fmla="+- 0 1420 885"/>
                <a:gd name="T35" fmla="*/ 1420 h 792"/>
                <a:gd name="T36" fmla="+- 0 9795 9528"/>
                <a:gd name="T37" fmla="*/ T36 w 1018"/>
                <a:gd name="T38" fmla="+- 0 1396 885"/>
                <a:gd name="T39" fmla="*/ 1396 h 792"/>
                <a:gd name="T40" fmla="+- 0 9752 9528"/>
                <a:gd name="T41" fmla="*/ T40 w 1018"/>
                <a:gd name="T42" fmla="+- 0 1531 885"/>
                <a:gd name="T43" fmla="*/ 1531 h 792"/>
                <a:gd name="T44" fmla="+- 0 9891 9528"/>
                <a:gd name="T45" fmla="*/ T44 w 1018"/>
                <a:gd name="T46" fmla="+- 0 1458 885"/>
                <a:gd name="T47" fmla="*/ 1458 h 792"/>
                <a:gd name="T48" fmla="+- 0 9928 9528"/>
                <a:gd name="T49" fmla="*/ T48 w 1018"/>
                <a:gd name="T50" fmla="+- 0 1677 885"/>
                <a:gd name="T51" fmla="*/ 1677 h 792"/>
                <a:gd name="T52" fmla="+- 0 10024 9528"/>
                <a:gd name="T53" fmla="*/ T52 w 1018"/>
                <a:gd name="T54" fmla="+- 0 1432 885"/>
                <a:gd name="T55" fmla="*/ 1432 h 792"/>
                <a:gd name="T56" fmla="+- 0 10152 9528"/>
                <a:gd name="T57" fmla="*/ T56 w 1018"/>
                <a:gd name="T58" fmla="+- 0 1608 885"/>
                <a:gd name="T59" fmla="*/ 1608 h 792"/>
                <a:gd name="T60" fmla="+- 0 10188 9528"/>
                <a:gd name="T61" fmla="*/ T60 w 1018"/>
                <a:gd name="T62" fmla="+- 0 1415 885"/>
                <a:gd name="T63" fmla="*/ 1415 h 792"/>
                <a:gd name="T64" fmla="+- 0 10383 9528"/>
                <a:gd name="T65" fmla="*/ T64 w 1018"/>
                <a:gd name="T66" fmla="+- 0 1548 885"/>
                <a:gd name="T67" fmla="*/ 1548 h 792"/>
                <a:gd name="T68" fmla="+- 0 10321 9528"/>
                <a:gd name="T69" fmla="*/ T68 w 1018"/>
                <a:gd name="T70" fmla="+- 0 1359 885"/>
                <a:gd name="T71" fmla="*/ 1359 h 792"/>
                <a:gd name="T72" fmla="+- 0 10546 9528"/>
                <a:gd name="T73" fmla="*/ T72 w 1018"/>
                <a:gd name="T74" fmla="+- 0 1372 885"/>
                <a:gd name="T75" fmla="*/ 1372 h 792"/>
                <a:gd name="T76" fmla="+- 0 10357 9528"/>
                <a:gd name="T77" fmla="*/ T76 w 1018"/>
                <a:gd name="T78" fmla="+- 0 1269 885"/>
                <a:gd name="T79" fmla="*/ 1269 h 792"/>
                <a:gd name="T80" fmla="+- 0 10522 9528"/>
                <a:gd name="T81" fmla="*/ T80 w 1018"/>
                <a:gd name="T82" fmla="+- 0 1183 885"/>
                <a:gd name="T83" fmla="*/ 1183 h 792"/>
                <a:gd name="T84" fmla="+- 0 10315 9528"/>
                <a:gd name="T85" fmla="*/ T84 w 1018"/>
                <a:gd name="T86" fmla="+- 0 1153 885"/>
                <a:gd name="T87" fmla="*/ 1153 h 792"/>
                <a:gd name="T88" fmla="+- 0 10394 9528"/>
                <a:gd name="T89" fmla="*/ T88 w 1018"/>
                <a:gd name="T90" fmla="+- 0 1048 885"/>
                <a:gd name="T91" fmla="*/ 1048 h 792"/>
                <a:gd name="T92" fmla="+- 0 10195 9528"/>
                <a:gd name="T93" fmla="*/ T92 w 1018"/>
                <a:gd name="T94" fmla="+- 0 1080 885"/>
                <a:gd name="T95" fmla="*/ 1080 h 792"/>
                <a:gd name="T96" fmla="+- 0 10212 9528"/>
                <a:gd name="T97" fmla="*/ T96 w 1018"/>
                <a:gd name="T98" fmla="+- 0 885 885"/>
                <a:gd name="T99" fmla="*/ 885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684" y="0"/>
                  </a:moveTo>
                  <a:lnTo>
                    <a:pt x="509" y="212"/>
                  </a:lnTo>
                  <a:lnTo>
                    <a:pt x="393" y="84"/>
                  </a:lnTo>
                  <a:lnTo>
                    <a:pt x="344" y="232"/>
                  </a:lnTo>
                  <a:lnTo>
                    <a:pt x="17" y="84"/>
                  </a:lnTo>
                  <a:lnTo>
                    <a:pt x="218" y="279"/>
                  </a:lnTo>
                  <a:lnTo>
                    <a:pt x="0" y="316"/>
                  </a:lnTo>
                  <a:lnTo>
                    <a:pt x="175" y="432"/>
                  </a:lnTo>
                  <a:lnTo>
                    <a:pt x="6" y="535"/>
                  </a:lnTo>
                  <a:lnTo>
                    <a:pt x="267" y="511"/>
                  </a:lnTo>
                  <a:lnTo>
                    <a:pt x="224" y="646"/>
                  </a:lnTo>
                  <a:lnTo>
                    <a:pt x="363" y="573"/>
                  </a:lnTo>
                  <a:lnTo>
                    <a:pt x="400" y="792"/>
                  </a:lnTo>
                  <a:lnTo>
                    <a:pt x="496" y="547"/>
                  </a:lnTo>
                  <a:lnTo>
                    <a:pt x="624" y="723"/>
                  </a:lnTo>
                  <a:lnTo>
                    <a:pt x="660" y="530"/>
                  </a:lnTo>
                  <a:lnTo>
                    <a:pt x="855" y="663"/>
                  </a:lnTo>
                  <a:lnTo>
                    <a:pt x="793" y="474"/>
                  </a:lnTo>
                  <a:lnTo>
                    <a:pt x="1018" y="487"/>
                  </a:lnTo>
                  <a:lnTo>
                    <a:pt x="829" y="384"/>
                  </a:lnTo>
                  <a:lnTo>
                    <a:pt x="994" y="298"/>
                  </a:lnTo>
                  <a:lnTo>
                    <a:pt x="787" y="268"/>
                  </a:lnTo>
                  <a:lnTo>
                    <a:pt x="866" y="163"/>
                  </a:lnTo>
                  <a:lnTo>
                    <a:pt x="667" y="19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5"/>
            <p:cNvSpPr>
              <a:spLocks/>
            </p:cNvSpPr>
            <p:nvPr/>
          </p:nvSpPr>
          <p:spPr bwMode="auto">
            <a:xfrm>
              <a:off x="9528" y="884"/>
              <a:ext cx="1018" cy="792"/>
            </a:xfrm>
            <a:custGeom>
              <a:avLst/>
              <a:gdLst>
                <a:gd name="T0" fmla="+- 0 10037 9528"/>
                <a:gd name="T1" fmla="*/ T0 w 1018"/>
                <a:gd name="T2" fmla="+- 0 1097 885"/>
                <a:gd name="T3" fmla="*/ 1097 h 792"/>
                <a:gd name="T4" fmla="+- 0 10212 9528"/>
                <a:gd name="T5" fmla="*/ T4 w 1018"/>
                <a:gd name="T6" fmla="+- 0 885 885"/>
                <a:gd name="T7" fmla="*/ 885 h 792"/>
                <a:gd name="T8" fmla="+- 0 10195 9528"/>
                <a:gd name="T9" fmla="*/ T8 w 1018"/>
                <a:gd name="T10" fmla="+- 0 1080 885"/>
                <a:gd name="T11" fmla="*/ 1080 h 792"/>
                <a:gd name="T12" fmla="+- 0 10394 9528"/>
                <a:gd name="T13" fmla="*/ T12 w 1018"/>
                <a:gd name="T14" fmla="+- 0 1048 885"/>
                <a:gd name="T15" fmla="*/ 1048 h 792"/>
                <a:gd name="T16" fmla="+- 0 10315 9528"/>
                <a:gd name="T17" fmla="*/ T16 w 1018"/>
                <a:gd name="T18" fmla="+- 0 1153 885"/>
                <a:gd name="T19" fmla="*/ 1153 h 792"/>
                <a:gd name="T20" fmla="+- 0 10522 9528"/>
                <a:gd name="T21" fmla="*/ T20 w 1018"/>
                <a:gd name="T22" fmla="+- 0 1183 885"/>
                <a:gd name="T23" fmla="*/ 1183 h 792"/>
                <a:gd name="T24" fmla="+- 0 10357 9528"/>
                <a:gd name="T25" fmla="*/ T24 w 1018"/>
                <a:gd name="T26" fmla="+- 0 1269 885"/>
                <a:gd name="T27" fmla="*/ 1269 h 792"/>
                <a:gd name="T28" fmla="+- 0 10546 9528"/>
                <a:gd name="T29" fmla="*/ T28 w 1018"/>
                <a:gd name="T30" fmla="+- 0 1372 885"/>
                <a:gd name="T31" fmla="*/ 1372 h 792"/>
                <a:gd name="T32" fmla="+- 0 10321 9528"/>
                <a:gd name="T33" fmla="*/ T32 w 1018"/>
                <a:gd name="T34" fmla="+- 0 1359 885"/>
                <a:gd name="T35" fmla="*/ 1359 h 792"/>
                <a:gd name="T36" fmla="+- 0 10383 9528"/>
                <a:gd name="T37" fmla="*/ T36 w 1018"/>
                <a:gd name="T38" fmla="+- 0 1548 885"/>
                <a:gd name="T39" fmla="*/ 1548 h 792"/>
                <a:gd name="T40" fmla="+- 0 10188 9528"/>
                <a:gd name="T41" fmla="*/ T40 w 1018"/>
                <a:gd name="T42" fmla="+- 0 1415 885"/>
                <a:gd name="T43" fmla="*/ 1415 h 792"/>
                <a:gd name="T44" fmla="+- 0 10152 9528"/>
                <a:gd name="T45" fmla="*/ T44 w 1018"/>
                <a:gd name="T46" fmla="+- 0 1608 885"/>
                <a:gd name="T47" fmla="*/ 1608 h 792"/>
                <a:gd name="T48" fmla="+- 0 10024 9528"/>
                <a:gd name="T49" fmla="*/ T48 w 1018"/>
                <a:gd name="T50" fmla="+- 0 1432 885"/>
                <a:gd name="T51" fmla="*/ 1432 h 792"/>
                <a:gd name="T52" fmla="+- 0 9928 9528"/>
                <a:gd name="T53" fmla="*/ T52 w 1018"/>
                <a:gd name="T54" fmla="+- 0 1677 885"/>
                <a:gd name="T55" fmla="*/ 1677 h 792"/>
                <a:gd name="T56" fmla="+- 0 9891 9528"/>
                <a:gd name="T57" fmla="*/ T56 w 1018"/>
                <a:gd name="T58" fmla="+- 0 1458 885"/>
                <a:gd name="T59" fmla="*/ 1458 h 792"/>
                <a:gd name="T60" fmla="+- 0 9752 9528"/>
                <a:gd name="T61" fmla="*/ T60 w 1018"/>
                <a:gd name="T62" fmla="+- 0 1531 885"/>
                <a:gd name="T63" fmla="*/ 1531 h 792"/>
                <a:gd name="T64" fmla="+- 0 9795 9528"/>
                <a:gd name="T65" fmla="*/ T64 w 1018"/>
                <a:gd name="T66" fmla="+- 0 1396 885"/>
                <a:gd name="T67" fmla="*/ 1396 h 792"/>
                <a:gd name="T68" fmla="+- 0 9534 9528"/>
                <a:gd name="T69" fmla="*/ T68 w 1018"/>
                <a:gd name="T70" fmla="+- 0 1420 885"/>
                <a:gd name="T71" fmla="*/ 1420 h 792"/>
                <a:gd name="T72" fmla="+- 0 9703 9528"/>
                <a:gd name="T73" fmla="*/ T72 w 1018"/>
                <a:gd name="T74" fmla="+- 0 1317 885"/>
                <a:gd name="T75" fmla="*/ 1317 h 792"/>
                <a:gd name="T76" fmla="+- 0 9528 9528"/>
                <a:gd name="T77" fmla="*/ T76 w 1018"/>
                <a:gd name="T78" fmla="+- 0 1201 885"/>
                <a:gd name="T79" fmla="*/ 1201 h 792"/>
                <a:gd name="T80" fmla="+- 0 9746 9528"/>
                <a:gd name="T81" fmla="*/ T80 w 1018"/>
                <a:gd name="T82" fmla="+- 0 1164 885"/>
                <a:gd name="T83" fmla="*/ 1164 h 792"/>
                <a:gd name="T84" fmla="+- 0 9545 9528"/>
                <a:gd name="T85" fmla="*/ T84 w 1018"/>
                <a:gd name="T86" fmla="+- 0 969 885"/>
                <a:gd name="T87" fmla="*/ 969 h 792"/>
                <a:gd name="T88" fmla="+- 0 9872 9528"/>
                <a:gd name="T89" fmla="*/ T88 w 1018"/>
                <a:gd name="T90" fmla="+- 0 1117 885"/>
                <a:gd name="T91" fmla="*/ 1117 h 792"/>
                <a:gd name="T92" fmla="+- 0 9921 9528"/>
                <a:gd name="T93" fmla="*/ T92 w 1018"/>
                <a:gd name="T94" fmla="+- 0 969 885"/>
                <a:gd name="T95" fmla="*/ 969 h 792"/>
                <a:gd name="T96" fmla="+- 0 10037 9528"/>
                <a:gd name="T97" fmla="*/ T96 w 1018"/>
                <a:gd name="T98" fmla="+- 0 1097 885"/>
                <a:gd name="T99" fmla="*/ 1097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2">
                  <a:moveTo>
                    <a:pt x="509" y="212"/>
                  </a:moveTo>
                  <a:lnTo>
                    <a:pt x="684" y="0"/>
                  </a:lnTo>
                  <a:lnTo>
                    <a:pt x="667" y="195"/>
                  </a:lnTo>
                  <a:lnTo>
                    <a:pt x="866" y="163"/>
                  </a:lnTo>
                  <a:lnTo>
                    <a:pt x="787" y="268"/>
                  </a:lnTo>
                  <a:lnTo>
                    <a:pt x="994" y="298"/>
                  </a:lnTo>
                  <a:lnTo>
                    <a:pt x="829" y="384"/>
                  </a:lnTo>
                  <a:lnTo>
                    <a:pt x="1018" y="487"/>
                  </a:lnTo>
                  <a:lnTo>
                    <a:pt x="793" y="474"/>
                  </a:lnTo>
                  <a:lnTo>
                    <a:pt x="855" y="663"/>
                  </a:lnTo>
                  <a:lnTo>
                    <a:pt x="660" y="530"/>
                  </a:lnTo>
                  <a:lnTo>
                    <a:pt x="624" y="723"/>
                  </a:lnTo>
                  <a:lnTo>
                    <a:pt x="496" y="547"/>
                  </a:lnTo>
                  <a:lnTo>
                    <a:pt x="400" y="792"/>
                  </a:lnTo>
                  <a:lnTo>
                    <a:pt x="363" y="573"/>
                  </a:lnTo>
                  <a:lnTo>
                    <a:pt x="224" y="646"/>
                  </a:lnTo>
                  <a:lnTo>
                    <a:pt x="267" y="511"/>
                  </a:lnTo>
                  <a:lnTo>
                    <a:pt x="6" y="535"/>
                  </a:lnTo>
                  <a:lnTo>
                    <a:pt x="175" y="432"/>
                  </a:lnTo>
                  <a:lnTo>
                    <a:pt x="0" y="316"/>
                  </a:lnTo>
                  <a:lnTo>
                    <a:pt x="218" y="279"/>
                  </a:lnTo>
                  <a:lnTo>
                    <a:pt x="17" y="84"/>
                  </a:lnTo>
                  <a:lnTo>
                    <a:pt x="344" y="232"/>
                  </a:lnTo>
                  <a:lnTo>
                    <a:pt x="393" y="84"/>
                  </a:lnTo>
                  <a:lnTo>
                    <a:pt x="509" y="212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6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291 8606"/>
                <a:gd name="T1" fmla="*/ T0 w 1018"/>
                <a:gd name="T2" fmla="+- 0 328 328"/>
                <a:gd name="T3" fmla="*/ 328 h 797"/>
                <a:gd name="T4" fmla="+- 0 9115 8606"/>
                <a:gd name="T5" fmla="*/ T4 w 1018"/>
                <a:gd name="T6" fmla="+- 0 542 328"/>
                <a:gd name="T7" fmla="*/ 542 h 797"/>
                <a:gd name="T8" fmla="+- 0 9000 8606"/>
                <a:gd name="T9" fmla="*/ T8 w 1018"/>
                <a:gd name="T10" fmla="+- 0 413 328"/>
                <a:gd name="T11" fmla="*/ 413 h 797"/>
                <a:gd name="T12" fmla="+- 0 8951 8606"/>
                <a:gd name="T13" fmla="*/ T12 w 1018"/>
                <a:gd name="T14" fmla="+- 0 561 328"/>
                <a:gd name="T15" fmla="*/ 561 h 797"/>
                <a:gd name="T16" fmla="+- 0 8624 8606"/>
                <a:gd name="T17" fmla="*/ T16 w 1018"/>
                <a:gd name="T18" fmla="+- 0 413 328"/>
                <a:gd name="T19" fmla="*/ 413 h 797"/>
                <a:gd name="T20" fmla="+- 0 8824 8606"/>
                <a:gd name="T21" fmla="*/ T20 w 1018"/>
                <a:gd name="T22" fmla="+- 0 609 328"/>
                <a:gd name="T23" fmla="*/ 609 h 797"/>
                <a:gd name="T24" fmla="+- 0 8606 8606"/>
                <a:gd name="T25" fmla="*/ T24 w 1018"/>
                <a:gd name="T26" fmla="+- 0 646 328"/>
                <a:gd name="T27" fmla="*/ 646 h 797"/>
                <a:gd name="T28" fmla="+- 0 8782 8606"/>
                <a:gd name="T29" fmla="*/ T28 w 1018"/>
                <a:gd name="T30" fmla="+- 0 762 328"/>
                <a:gd name="T31" fmla="*/ 762 h 797"/>
                <a:gd name="T32" fmla="+- 0 8613 8606"/>
                <a:gd name="T33" fmla="*/ T32 w 1018"/>
                <a:gd name="T34" fmla="+- 0 866 328"/>
                <a:gd name="T35" fmla="*/ 866 h 797"/>
                <a:gd name="T36" fmla="+- 0 8873 8606"/>
                <a:gd name="T37" fmla="*/ T36 w 1018"/>
                <a:gd name="T38" fmla="+- 0 842 328"/>
                <a:gd name="T39" fmla="*/ 842 h 797"/>
                <a:gd name="T40" fmla="+- 0 8831 8606"/>
                <a:gd name="T41" fmla="*/ T40 w 1018"/>
                <a:gd name="T42" fmla="+- 0 978 328"/>
                <a:gd name="T43" fmla="*/ 978 h 797"/>
                <a:gd name="T44" fmla="+- 0 8970 8606"/>
                <a:gd name="T45" fmla="*/ T44 w 1018"/>
                <a:gd name="T46" fmla="+- 0 904 328"/>
                <a:gd name="T47" fmla="*/ 904 h 797"/>
                <a:gd name="T48" fmla="+- 0 9006 8606"/>
                <a:gd name="T49" fmla="*/ T48 w 1018"/>
                <a:gd name="T50" fmla="+- 0 1125 328"/>
                <a:gd name="T51" fmla="*/ 1125 h 797"/>
                <a:gd name="T52" fmla="+- 0 9103 8606"/>
                <a:gd name="T53" fmla="*/ T52 w 1018"/>
                <a:gd name="T54" fmla="+- 0 879 328"/>
                <a:gd name="T55" fmla="*/ 879 h 797"/>
                <a:gd name="T56" fmla="+- 0 9230 8606"/>
                <a:gd name="T57" fmla="*/ T56 w 1018"/>
                <a:gd name="T58" fmla="+- 0 1056 328"/>
                <a:gd name="T59" fmla="*/ 1056 h 797"/>
                <a:gd name="T60" fmla="+- 0 9267 8606"/>
                <a:gd name="T61" fmla="*/ T60 w 1018"/>
                <a:gd name="T62" fmla="+- 0 861 328"/>
                <a:gd name="T63" fmla="*/ 861 h 797"/>
                <a:gd name="T64" fmla="+- 0 9461 8606"/>
                <a:gd name="T65" fmla="*/ T64 w 1018"/>
                <a:gd name="T66" fmla="+- 0 996 328"/>
                <a:gd name="T67" fmla="*/ 996 h 797"/>
                <a:gd name="T68" fmla="+- 0 9400 8606"/>
                <a:gd name="T69" fmla="*/ T68 w 1018"/>
                <a:gd name="T70" fmla="+- 0 805 328"/>
                <a:gd name="T71" fmla="*/ 805 h 797"/>
                <a:gd name="T72" fmla="+- 0 9624 8606"/>
                <a:gd name="T73" fmla="*/ T72 w 1018"/>
                <a:gd name="T74" fmla="+- 0 818 328"/>
                <a:gd name="T75" fmla="*/ 818 h 797"/>
                <a:gd name="T76" fmla="+- 0 9436 8606"/>
                <a:gd name="T77" fmla="*/ T76 w 1018"/>
                <a:gd name="T78" fmla="+- 0 714 328"/>
                <a:gd name="T79" fmla="*/ 714 h 797"/>
                <a:gd name="T80" fmla="+- 0 9600 8606"/>
                <a:gd name="T81" fmla="*/ T80 w 1018"/>
                <a:gd name="T82" fmla="+- 0 628 328"/>
                <a:gd name="T83" fmla="*/ 628 h 797"/>
                <a:gd name="T84" fmla="+- 0 9393 8606"/>
                <a:gd name="T85" fmla="*/ T84 w 1018"/>
                <a:gd name="T86" fmla="+- 0 598 328"/>
                <a:gd name="T87" fmla="*/ 598 h 797"/>
                <a:gd name="T88" fmla="+- 0 9472 8606"/>
                <a:gd name="T89" fmla="*/ T88 w 1018"/>
                <a:gd name="T90" fmla="+- 0 492 328"/>
                <a:gd name="T91" fmla="*/ 492 h 797"/>
                <a:gd name="T92" fmla="+- 0 9273 8606"/>
                <a:gd name="T93" fmla="*/ T92 w 1018"/>
                <a:gd name="T94" fmla="+- 0 524 328"/>
                <a:gd name="T95" fmla="*/ 524 h 797"/>
                <a:gd name="T96" fmla="+- 0 9291 8606"/>
                <a:gd name="T97" fmla="*/ T96 w 1018"/>
                <a:gd name="T98" fmla="+- 0 328 328"/>
                <a:gd name="T99" fmla="*/ 328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685" y="0"/>
                  </a:moveTo>
                  <a:lnTo>
                    <a:pt x="509" y="214"/>
                  </a:lnTo>
                  <a:lnTo>
                    <a:pt x="394" y="85"/>
                  </a:lnTo>
                  <a:lnTo>
                    <a:pt x="345" y="233"/>
                  </a:lnTo>
                  <a:lnTo>
                    <a:pt x="18" y="85"/>
                  </a:lnTo>
                  <a:lnTo>
                    <a:pt x="218" y="281"/>
                  </a:lnTo>
                  <a:lnTo>
                    <a:pt x="0" y="318"/>
                  </a:lnTo>
                  <a:lnTo>
                    <a:pt x="176" y="434"/>
                  </a:lnTo>
                  <a:lnTo>
                    <a:pt x="7" y="538"/>
                  </a:lnTo>
                  <a:lnTo>
                    <a:pt x="267" y="514"/>
                  </a:lnTo>
                  <a:lnTo>
                    <a:pt x="225" y="650"/>
                  </a:lnTo>
                  <a:lnTo>
                    <a:pt x="364" y="576"/>
                  </a:lnTo>
                  <a:lnTo>
                    <a:pt x="400" y="797"/>
                  </a:lnTo>
                  <a:lnTo>
                    <a:pt x="497" y="551"/>
                  </a:lnTo>
                  <a:lnTo>
                    <a:pt x="624" y="728"/>
                  </a:lnTo>
                  <a:lnTo>
                    <a:pt x="661" y="533"/>
                  </a:lnTo>
                  <a:lnTo>
                    <a:pt x="855" y="668"/>
                  </a:lnTo>
                  <a:lnTo>
                    <a:pt x="794" y="477"/>
                  </a:lnTo>
                  <a:lnTo>
                    <a:pt x="1018" y="490"/>
                  </a:lnTo>
                  <a:lnTo>
                    <a:pt x="830" y="386"/>
                  </a:lnTo>
                  <a:lnTo>
                    <a:pt x="994" y="300"/>
                  </a:lnTo>
                  <a:lnTo>
                    <a:pt x="787" y="270"/>
                  </a:lnTo>
                  <a:lnTo>
                    <a:pt x="866" y="164"/>
                  </a:lnTo>
                  <a:lnTo>
                    <a:pt x="667" y="19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7"/>
            <p:cNvSpPr>
              <a:spLocks/>
            </p:cNvSpPr>
            <p:nvPr/>
          </p:nvSpPr>
          <p:spPr bwMode="auto">
            <a:xfrm>
              <a:off x="8606" y="328"/>
              <a:ext cx="1018" cy="797"/>
            </a:xfrm>
            <a:custGeom>
              <a:avLst/>
              <a:gdLst>
                <a:gd name="T0" fmla="+- 0 9115 8606"/>
                <a:gd name="T1" fmla="*/ T0 w 1018"/>
                <a:gd name="T2" fmla="+- 0 542 328"/>
                <a:gd name="T3" fmla="*/ 542 h 797"/>
                <a:gd name="T4" fmla="+- 0 9291 8606"/>
                <a:gd name="T5" fmla="*/ T4 w 1018"/>
                <a:gd name="T6" fmla="+- 0 328 328"/>
                <a:gd name="T7" fmla="*/ 328 h 797"/>
                <a:gd name="T8" fmla="+- 0 9273 8606"/>
                <a:gd name="T9" fmla="*/ T8 w 1018"/>
                <a:gd name="T10" fmla="+- 0 524 328"/>
                <a:gd name="T11" fmla="*/ 524 h 797"/>
                <a:gd name="T12" fmla="+- 0 9472 8606"/>
                <a:gd name="T13" fmla="*/ T12 w 1018"/>
                <a:gd name="T14" fmla="+- 0 492 328"/>
                <a:gd name="T15" fmla="*/ 492 h 797"/>
                <a:gd name="T16" fmla="+- 0 9393 8606"/>
                <a:gd name="T17" fmla="*/ T16 w 1018"/>
                <a:gd name="T18" fmla="+- 0 598 328"/>
                <a:gd name="T19" fmla="*/ 598 h 797"/>
                <a:gd name="T20" fmla="+- 0 9600 8606"/>
                <a:gd name="T21" fmla="*/ T20 w 1018"/>
                <a:gd name="T22" fmla="+- 0 628 328"/>
                <a:gd name="T23" fmla="*/ 628 h 797"/>
                <a:gd name="T24" fmla="+- 0 9436 8606"/>
                <a:gd name="T25" fmla="*/ T24 w 1018"/>
                <a:gd name="T26" fmla="+- 0 714 328"/>
                <a:gd name="T27" fmla="*/ 714 h 797"/>
                <a:gd name="T28" fmla="+- 0 9624 8606"/>
                <a:gd name="T29" fmla="*/ T28 w 1018"/>
                <a:gd name="T30" fmla="+- 0 818 328"/>
                <a:gd name="T31" fmla="*/ 818 h 797"/>
                <a:gd name="T32" fmla="+- 0 9400 8606"/>
                <a:gd name="T33" fmla="*/ T32 w 1018"/>
                <a:gd name="T34" fmla="+- 0 805 328"/>
                <a:gd name="T35" fmla="*/ 805 h 797"/>
                <a:gd name="T36" fmla="+- 0 9461 8606"/>
                <a:gd name="T37" fmla="*/ T36 w 1018"/>
                <a:gd name="T38" fmla="+- 0 996 328"/>
                <a:gd name="T39" fmla="*/ 996 h 797"/>
                <a:gd name="T40" fmla="+- 0 9267 8606"/>
                <a:gd name="T41" fmla="*/ T40 w 1018"/>
                <a:gd name="T42" fmla="+- 0 861 328"/>
                <a:gd name="T43" fmla="*/ 861 h 797"/>
                <a:gd name="T44" fmla="+- 0 9230 8606"/>
                <a:gd name="T45" fmla="*/ T44 w 1018"/>
                <a:gd name="T46" fmla="+- 0 1056 328"/>
                <a:gd name="T47" fmla="*/ 1056 h 797"/>
                <a:gd name="T48" fmla="+- 0 9103 8606"/>
                <a:gd name="T49" fmla="*/ T48 w 1018"/>
                <a:gd name="T50" fmla="+- 0 879 328"/>
                <a:gd name="T51" fmla="*/ 879 h 797"/>
                <a:gd name="T52" fmla="+- 0 9006 8606"/>
                <a:gd name="T53" fmla="*/ T52 w 1018"/>
                <a:gd name="T54" fmla="+- 0 1125 328"/>
                <a:gd name="T55" fmla="*/ 1125 h 797"/>
                <a:gd name="T56" fmla="+- 0 8970 8606"/>
                <a:gd name="T57" fmla="*/ T56 w 1018"/>
                <a:gd name="T58" fmla="+- 0 904 328"/>
                <a:gd name="T59" fmla="*/ 904 h 797"/>
                <a:gd name="T60" fmla="+- 0 8831 8606"/>
                <a:gd name="T61" fmla="*/ T60 w 1018"/>
                <a:gd name="T62" fmla="+- 0 978 328"/>
                <a:gd name="T63" fmla="*/ 978 h 797"/>
                <a:gd name="T64" fmla="+- 0 8873 8606"/>
                <a:gd name="T65" fmla="*/ T64 w 1018"/>
                <a:gd name="T66" fmla="+- 0 842 328"/>
                <a:gd name="T67" fmla="*/ 842 h 797"/>
                <a:gd name="T68" fmla="+- 0 8613 8606"/>
                <a:gd name="T69" fmla="*/ T68 w 1018"/>
                <a:gd name="T70" fmla="+- 0 866 328"/>
                <a:gd name="T71" fmla="*/ 866 h 797"/>
                <a:gd name="T72" fmla="+- 0 8782 8606"/>
                <a:gd name="T73" fmla="*/ T72 w 1018"/>
                <a:gd name="T74" fmla="+- 0 762 328"/>
                <a:gd name="T75" fmla="*/ 762 h 797"/>
                <a:gd name="T76" fmla="+- 0 8606 8606"/>
                <a:gd name="T77" fmla="*/ T76 w 1018"/>
                <a:gd name="T78" fmla="+- 0 646 328"/>
                <a:gd name="T79" fmla="*/ 646 h 797"/>
                <a:gd name="T80" fmla="+- 0 8824 8606"/>
                <a:gd name="T81" fmla="*/ T80 w 1018"/>
                <a:gd name="T82" fmla="+- 0 609 328"/>
                <a:gd name="T83" fmla="*/ 609 h 797"/>
                <a:gd name="T84" fmla="+- 0 8624 8606"/>
                <a:gd name="T85" fmla="*/ T84 w 1018"/>
                <a:gd name="T86" fmla="+- 0 413 328"/>
                <a:gd name="T87" fmla="*/ 413 h 797"/>
                <a:gd name="T88" fmla="+- 0 8951 8606"/>
                <a:gd name="T89" fmla="*/ T88 w 1018"/>
                <a:gd name="T90" fmla="+- 0 561 328"/>
                <a:gd name="T91" fmla="*/ 561 h 797"/>
                <a:gd name="T92" fmla="+- 0 9000 8606"/>
                <a:gd name="T93" fmla="*/ T92 w 1018"/>
                <a:gd name="T94" fmla="+- 0 413 328"/>
                <a:gd name="T95" fmla="*/ 413 h 797"/>
                <a:gd name="T96" fmla="+- 0 9115 8606"/>
                <a:gd name="T97" fmla="*/ T96 w 1018"/>
                <a:gd name="T98" fmla="+- 0 542 328"/>
                <a:gd name="T99" fmla="*/ 542 h 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018" h="797">
                  <a:moveTo>
                    <a:pt x="509" y="214"/>
                  </a:moveTo>
                  <a:lnTo>
                    <a:pt x="685" y="0"/>
                  </a:lnTo>
                  <a:lnTo>
                    <a:pt x="667" y="196"/>
                  </a:lnTo>
                  <a:lnTo>
                    <a:pt x="866" y="164"/>
                  </a:lnTo>
                  <a:lnTo>
                    <a:pt x="787" y="270"/>
                  </a:lnTo>
                  <a:lnTo>
                    <a:pt x="994" y="300"/>
                  </a:lnTo>
                  <a:lnTo>
                    <a:pt x="830" y="386"/>
                  </a:lnTo>
                  <a:lnTo>
                    <a:pt x="1018" y="490"/>
                  </a:lnTo>
                  <a:lnTo>
                    <a:pt x="794" y="477"/>
                  </a:lnTo>
                  <a:lnTo>
                    <a:pt x="855" y="668"/>
                  </a:lnTo>
                  <a:lnTo>
                    <a:pt x="661" y="533"/>
                  </a:lnTo>
                  <a:lnTo>
                    <a:pt x="624" y="728"/>
                  </a:lnTo>
                  <a:lnTo>
                    <a:pt x="497" y="551"/>
                  </a:lnTo>
                  <a:lnTo>
                    <a:pt x="400" y="797"/>
                  </a:lnTo>
                  <a:lnTo>
                    <a:pt x="364" y="576"/>
                  </a:lnTo>
                  <a:lnTo>
                    <a:pt x="225" y="650"/>
                  </a:lnTo>
                  <a:lnTo>
                    <a:pt x="267" y="514"/>
                  </a:lnTo>
                  <a:lnTo>
                    <a:pt x="7" y="538"/>
                  </a:lnTo>
                  <a:lnTo>
                    <a:pt x="176" y="434"/>
                  </a:lnTo>
                  <a:lnTo>
                    <a:pt x="0" y="318"/>
                  </a:lnTo>
                  <a:lnTo>
                    <a:pt x="218" y="281"/>
                  </a:lnTo>
                  <a:lnTo>
                    <a:pt x="18" y="85"/>
                  </a:lnTo>
                  <a:lnTo>
                    <a:pt x="345" y="233"/>
                  </a:lnTo>
                  <a:lnTo>
                    <a:pt x="394" y="85"/>
                  </a:lnTo>
                  <a:lnTo>
                    <a:pt x="509" y="214"/>
                  </a:lnTo>
                  <a:close/>
                </a:path>
              </a:pathLst>
            </a:custGeom>
            <a:noFill/>
            <a:ln w="24384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Text Box 38"/>
            <p:cNvSpPr txBox="1">
              <a:spLocks noChangeArrowheads="1"/>
            </p:cNvSpPr>
            <p:nvPr/>
          </p:nvSpPr>
          <p:spPr bwMode="auto">
            <a:xfrm>
              <a:off x="6017" y="634"/>
              <a:ext cx="72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7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39"/>
            <p:cNvSpPr txBox="1">
              <a:spLocks noChangeArrowheads="1"/>
            </p:cNvSpPr>
            <p:nvPr/>
          </p:nvSpPr>
          <p:spPr bwMode="auto">
            <a:xfrm>
              <a:off x="6813" y="557"/>
              <a:ext cx="2718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39688" lvl="0" indent="0" algn="ctr" defTabSz="914400" rtl="0" eaLnBrk="1" fontAlgn="base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9962" y="1110"/>
              <a:ext cx="1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3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4724569" y="2927683"/>
            <a:ext cx="1575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67594" y="3197090"/>
            <a:ext cx="1958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Подбор и поиск раздаточного  материала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445929" y="3596114"/>
            <a:ext cx="218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шага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596336" y="2775539"/>
            <a:ext cx="307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graphicFrame>
        <p:nvGraphicFramePr>
          <p:cNvPr id="1078" name="Таблица 10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15776"/>
              </p:ext>
            </p:extLst>
          </p:nvPr>
        </p:nvGraphicFramePr>
        <p:xfrm>
          <a:off x="564232" y="4252867"/>
          <a:ext cx="6096000" cy="130087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материалов в кабинете специалиста. Отсутствие визуализации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систематизированной базы хранения раздаточного материала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87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8" name="Picture 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" y="4252867"/>
            <a:ext cx="6461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" y="4765629"/>
            <a:ext cx="6461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" y="5202238"/>
            <a:ext cx="6461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2" name="TextBox 1081"/>
          <p:cNvSpPr txBox="1"/>
          <p:nvPr/>
        </p:nvSpPr>
        <p:spPr>
          <a:xfrm>
            <a:off x="237271" y="4297660"/>
            <a:ext cx="3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3" name="TextBox 1082"/>
          <p:cNvSpPr txBox="1"/>
          <p:nvPr/>
        </p:nvSpPr>
        <p:spPr>
          <a:xfrm>
            <a:off x="237271" y="4801716"/>
            <a:ext cx="3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4" name="TextBox 1083"/>
          <p:cNvSpPr txBox="1"/>
          <p:nvPr/>
        </p:nvSpPr>
        <p:spPr>
          <a:xfrm>
            <a:off x="237271" y="5278391"/>
            <a:ext cx="3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" name="TextBox 1084"/>
          <p:cNvSpPr txBox="1"/>
          <p:nvPr/>
        </p:nvSpPr>
        <p:spPr>
          <a:xfrm>
            <a:off x="6807238" y="4720416"/>
            <a:ext cx="215725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– 45 минут</a:t>
            </a:r>
          </a:p>
        </p:txBody>
      </p:sp>
      <p:sp>
        <p:nvSpPr>
          <p:cNvPr id="1086" name="TextBox 1085"/>
          <p:cNvSpPr txBox="1"/>
          <p:nvPr/>
        </p:nvSpPr>
        <p:spPr>
          <a:xfrm>
            <a:off x="2878067" y="976000"/>
            <a:ext cx="3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156176" y="1057300"/>
            <a:ext cx="3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157987" y="2590873"/>
            <a:ext cx="39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7" name="TextBox 1086"/>
          <p:cNvSpPr txBox="1"/>
          <p:nvPr/>
        </p:nvSpPr>
        <p:spPr>
          <a:xfrm>
            <a:off x="3360769" y="1396465"/>
            <a:ext cx="4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622570" y="1393118"/>
            <a:ext cx="4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2613931" y="2960484"/>
            <a:ext cx="4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913611" y="2613079"/>
            <a:ext cx="4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526377" y="2974036"/>
            <a:ext cx="43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81" name="Picture 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93" y="3501156"/>
            <a:ext cx="64611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6576965" y="3581546"/>
            <a:ext cx="3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6844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Разработка комплекса мероприятий 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устранению проблем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41030"/>
              </p:ext>
            </p:extLst>
          </p:nvPr>
        </p:nvGraphicFramePr>
        <p:xfrm>
          <a:off x="214283" y="1071547"/>
          <a:ext cx="8715436" cy="44725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7277"/>
                <a:gridCol w="2388805"/>
                <a:gridCol w="2714644"/>
                <a:gridCol w="3214710"/>
              </a:tblGrid>
              <a:tr h="43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</a:tr>
              <a:tr h="654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поиск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необходимых учебно-методических материалов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материалов в кабинете специалиста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учебно-методических материалов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</a:tr>
              <a:tr h="73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marL="1588" indent="12700" algn="l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поиск необходимых дидактических материалов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материалов в кабинете специалиста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дидактических материалов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</a:tr>
              <a:tr h="654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поиск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наглядного материала</a:t>
                      </a: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материалов в кабинете специалиста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дидактических материалов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</a:tr>
              <a:tr h="654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времени на поиск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раздаточного материала</a:t>
                      </a: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систематизированной базы хранения раздаточного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систематизированной базы хранения дидактических материалов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</a:tr>
              <a:tr h="1037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Несистематизированное хранение материалов в кабинете специалиста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по системе 5S</a:t>
                      </a:r>
                    </a:p>
                  </a:txBody>
                  <a:tcPr marL="50492" marR="504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2"/>
          <p:cNvGrpSpPr>
            <a:grpSpLocks/>
          </p:cNvGrpSpPr>
          <p:nvPr/>
        </p:nvGrpSpPr>
        <p:grpSpPr bwMode="auto">
          <a:xfrm>
            <a:off x="8028384" y="2713484"/>
            <a:ext cx="307975" cy="1473200"/>
            <a:chOff x="906" y="171"/>
            <a:chExt cx="485" cy="2320"/>
          </a:xfrm>
        </p:grpSpPr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17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906" y="17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61925" lvl="1" indent="0" algn="just" defTabSz="914400" rtl="0" eaLnBrk="1" fontAlgn="base" latinLnBrk="0" hangingPunct="1">
                <a:lnSpc>
                  <a:spcPct val="100000"/>
                </a:lnSpc>
                <a:spcBef>
                  <a:spcPts val="1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6124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целевого состояния процесса 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Оформление кабинета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учителя-логопеда 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стиле бережливого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производства»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9512" y="1129308"/>
            <a:ext cx="307975" cy="1473200"/>
            <a:chOff x="906" y="171"/>
            <a:chExt cx="485" cy="23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17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06" y="170"/>
              <a:ext cx="485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161925" lvl="1" indent="0" algn="just" defTabSz="914400" rtl="0" eaLnBrk="1" fontAlgn="base" latinLnBrk="0" hangingPunct="1">
                <a:lnSpc>
                  <a:spcPct val="100000"/>
                </a:lnSpc>
                <a:spcBef>
                  <a:spcPts val="133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478" y="1119013"/>
            <a:ext cx="307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endParaRPr lang="ru-RU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55052" y="1057300"/>
            <a:ext cx="2652851" cy="1596549"/>
            <a:chOff x="1756" y="256"/>
            <a:chExt cx="3636" cy="217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635"/>
              <a:ext cx="2935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682"/>
              <a:ext cx="276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39" y="682"/>
              <a:ext cx="2759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39" y="1078"/>
              <a:ext cx="2759" cy="590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32" y="1058"/>
              <a:ext cx="2774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/>
            </p:cNvSpPr>
            <p:nvPr/>
          </p:nvSpPr>
          <p:spPr bwMode="auto">
            <a:xfrm>
              <a:off x="2532" y="674"/>
              <a:ext cx="2774" cy="1649"/>
            </a:xfrm>
            <a:custGeom>
              <a:avLst/>
              <a:gdLst>
                <a:gd name="T0" fmla="+- 0 2532 2532"/>
                <a:gd name="T1" fmla="*/ T0 w 2774"/>
                <a:gd name="T2" fmla="+- 0 1668 675"/>
                <a:gd name="T3" fmla="*/ 1668 h 1649"/>
                <a:gd name="T4" fmla="+- 0 5306 2532"/>
                <a:gd name="T5" fmla="*/ T4 w 2774"/>
                <a:gd name="T6" fmla="+- 0 1668 675"/>
                <a:gd name="T7" fmla="*/ 1668 h 1649"/>
                <a:gd name="T8" fmla="+- 0 2539 2532"/>
                <a:gd name="T9" fmla="*/ T8 w 2774"/>
                <a:gd name="T10" fmla="+- 0 675 675"/>
                <a:gd name="T11" fmla="*/ 675 h 1649"/>
                <a:gd name="T12" fmla="+- 0 2539 2532"/>
                <a:gd name="T13" fmla="*/ T12 w 2774"/>
                <a:gd name="T14" fmla="+- 0 2324 675"/>
                <a:gd name="T15" fmla="*/ 2324 h 1649"/>
                <a:gd name="T16" fmla="+- 0 5298 2532"/>
                <a:gd name="T17" fmla="*/ T16 w 2774"/>
                <a:gd name="T18" fmla="+- 0 675 675"/>
                <a:gd name="T19" fmla="*/ 675 h 1649"/>
                <a:gd name="T20" fmla="+- 0 5298 2532"/>
                <a:gd name="T21" fmla="*/ T20 w 2774"/>
                <a:gd name="T22" fmla="+- 0 2324 675"/>
                <a:gd name="T23" fmla="*/ 2324 h 1649"/>
                <a:gd name="T24" fmla="+- 0 2532 2532"/>
                <a:gd name="T25" fmla="*/ T24 w 2774"/>
                <a:gd name="T26" fmla="+- 0 682 675"/>
                <a:gd name="T27" fmla="*/ 682 h 1649"/>
                <a:gd name="T28" fmla="+- 0 5306 2532"/>
                <a:gd name="T29" fmla="*/ T28 w 2774"/>
                <a:gd name="T30" fmla="+- 0 682 675"/>
                <a:gd name="T31" fmla="*/ 682 h 1649"/>
                <a:gd name="T32" fmla="+- 0 2532 2532"/>
                <a:gd name="T33" fmla="*/ T32 w 2774"/>
                <a:gd name="T34" fmla="+- 0 2316 675"/>
                <a:gd name="T35" fmla="*/ 2316 h 1649"/>
                <a:gd name="T36" fmla="+- 0 5306 2532"/>
                <a:gd name="T37" fmla="*/ T36 w 2774"/>
                <a:gd name="T38" fmla="+- 0 2316 675"/>
                <a:gd name="T39" fmla="*/ 2316 h 16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74" h="1649">
                  <a:moveTo>
                    <a:pt x="0" y="993"/>
                  </a:moveTo>
                  <a:lnTo>
                    <a:pt x="2774" y="993"/>
                  </a:lnTo>
                  <a:moveTo>
                    <a:pt x="7" y="0"/>
                  </a:moveTo>
                  <a:lnTo>
                    <a:pt x="7" y="1649"/>
                  </a:lnTo>
                  <a:moveTo>
                    <a:pt x="2766" y="0"/>
                  </a:moveTo>
                  <a:lnTo>
                    <a:pt x="2766" y="1649"/>
                  </a:lnTo>
                  <a:moveTo>
                    <a:pt x="0" y="7"/>
                  </a:moveTo>
                  <a:lnTo>
                    <a:pt x="2774" y="7"/>
                  </a:lnTo>
                  <a:moveTo>
                    <a:pt x="0" y="1641"/>
                  </a:moveTo>
                  <a:lnTo>
                    <a:pt x="2774" y="1641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40" y="424"/>
              <a:ext cx="72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36461" y="1345332"/>
            <a:ext cx="162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1732" y="1705372"/>
            <a:ext cx="199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Поиск учебно-методических материалов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91819" y="2137420"/>
            <a:ext cx="20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Параметры шага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минуты</a:t>
            </a: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4204086" y="1129308"/>
            <a:ext cx="2652851" cy="1596549"/>
            <a:chOff x="1756" y="256"/>
            <a:chExt cx="3636" cy="2172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635"/>
              <a:ext cx="2935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682"/>
              <a:ext cx="276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2539" y="682"/>
              <a:ext cx="2759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2539" y="1078"/>
              <a:ext cx="2759" cy="590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2532" y="1058"/>
              <a:ext cx="2774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13"/>
            <p:cNvSpPr>
              <a:spLocks/>
            </p:cNvSpPr>
            <p:nvPr/>
          </p:nvSpPr>
          <p:spPr bwMode="auto">
            <a:xfrm>
              <a:off x="2532" y="674"/>
              <a:ext cx="2774" cy="1649"/>
            </a:xfrm>
            <a:custGeom>
              <a:avLst/>
              <a:gdLst>
                <a:gd name="T0" fmla="+- 0 2532 2532"/>
                <a:gd name="T1" fmla="*/ T0 w 2774"/>
                <a:gd name="T2" fmla="+- 0 1668 675"/>
                <a:gd name="T3" fmla="*/ 1668 h 1649"/>
                <a:gd name="T4" fmla="+- 0 5306 2532"/>
                <a:gd name="T5" fmla="*/ T4 w 2774"/>
                <a:gd name="T6" fmla="+- 0 1668 675"/>
                <a:gd name="T7" fmla="*/ 1668 h 1649"/>
                <a:gd name="T8" fmla="+- 0 2539 2532"/>
                <a:gd name="T9" fmla="*/ T8 w 2774"/>
                <a:gd name="T10" fmla="+- 0 675 675"/>
                <a:gd name="T11" fmla="*/ 675 h 1649"/>
                <a:gd name="T12" fmla="+- 0 2539 2532"/>
                <a:gd name="T13" fmla="*/ T12 w 2774"/>
                <a:gd name="T14" fmla="+- 0 2324 675"/>
                <a:gd name="T15" fmla="*/ 2324 h 1649"/>
                <a:gd name="T16" fmla="+- 0 5298 2532"/>
                <a:gd name="T17" fmla="*/ T16 w 2774"/>
                <a:gd name="T18" fmla="+- 0 675 675"/>
                <a:gd name="T19" fmla="*/ 675 h 1649"/>
                <a:gd name="T20" fmla="+- 0 5298 2532"/>
                <a:gd name="T21" fmla="*/ T20 w 2774"/>
                <a:gd name="T22" fmla="+- 0 2324 675"/>
                <a:gd name="T23" fmla="*/ 2324 h 1649"/>
                <a:gd name="T24" fmla="+- 0 2532 2532"/>
                <a:gd name="T25" fmla="*/ T24 w 2774"/>
                <a:gd name="T26" fmla="+- 0 682 675"/>
                <a:gd name="T27" fmla="*/ 682 h 1649"/>
                <a:gd name="T28" fmla="+- 0 5306 2532"/>
                <a:gd name="T29" fmla="*/ T28 w 2774"/>
                <a:gd name="T30" fmla="+- 0 682 675"/>
                <a:gd name="T31" fmla="*/ 682 h 1649"/>
                <a:gd name="T32" fmla="+- 0 2532 2532"/>
                <a:gd name="T33" fmla="*/ T32 w 2774"/>
                <a:gd name="T34" fmla="+- 0 2316 675"/>
                <a:gd name="T35" fmla="*/ 2316 h 1649"/>
                <a:gd name="T36" fmla="+- 0 5306 2532"/>
                <a:gd name="T37" fmla="*/ T36 w 2774"/>
                <a:gd name="T38" fmla="+- 0 2316 675"/>
                <a:gd name="T39" fmla="*/ 2316 h 16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74" h="1649">
                  <a:moveTo>
                    <a:pt x="0" y="993"/>
                  </a:moveTo>
                  <a:lnTo>
                    <a:pt x="2774" y="993"/>
                  </a:lnTo>
                  <a:moveTo>
                    <a:pt x="7" y="0"/>
                  </a:moveTo>
                  <a:lnTo>
                    <a:pt x="7" y="1649"/>
                  </a:lnTo>
                  <a:moveTo>
                    <a:pt x="2766" y="0"/>
                  </a:moveTo>
                  <a:lnTo>
                    <a:pt x="2766" y="1649"/>
                  </a:lnTo>
                  <a:moveTo>
                    <a:pt x="0" y="7"/>
                  </a:moveTo>
                  <a:lnTo>
                    <a:pt x="2774" y="7"/>
                  </a:lnTo>
                  <a:moveTo>
                    <a:pt x="0" y="1641"/>
                  </a:moveTo>
                  <a:lnTo>
                    <a:pt x="2774" y="1641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1940" y="424"/>
              <a:ext cx="72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7838" y="1417340"/>
            <a:ext cx="162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7444" y="1705372"/>
            <a:ext cx="199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дидактического материала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03600" y="2137420"/>
            <a:ext cx="20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Параметры шага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минуты</a:t>
            </a: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226218" y="2641476"/>
            <a:ext cx="2652851" cy="1596549"/>
            <a:chOff x="1756" y="256"/>
            <a:chExt cx="3636" cy="2172"/>
          </a:xfrm>
        </p:grpSpPr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635"/>
              <a:ext cx="2935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682"/>
              <a:ext cx="276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2539" y="682"/>
              <a:ext cx="2759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2539" y="1078"/>
              <a:ext cx="2759" cy="590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2532" y="1058"/>
              <a:ext cx="2774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AutoShape 13"/>
            <p:cNvSpPr>
              <a:spLocks/>
            </p:cNvSpPr>
            <p:nvPr/>
          </p:nvSpPr>
          <p:spPr bwMode="auto">
            <a:xfrm>
              <a:off x="2532" y="674"/>
              <a:ext cx="2774" cy="1649"/>
            </a:xfrm>
            <a:custGeom>
              <a:avLst/>
              <a:gdLst>
                <a:gd name="T0" fmla="+- 0 2532 2532"/>
                <a:gd name="T1" fmla="*/ T0 w 2774"/>
                <a:gd name="T2" fmla="+- 0 1668 675"/>
                <a:gd name="T3" fmla="*/ 1668 h 1649"/>
                <a:gd name="T4" fmla="+- 0 5306 2532"/>
                <a:gd name="T5" fmla="*/ T4 w 2774"/>
                <a:gd name="T6" fmla="+- 0 1668 675"/>
                <a:gd name="T7" fmla="*/ 1668 h 1649"/>
                <a:gd name="T8" fmla="+- 0 2539 2532"/>
                <a:gd name="T9" fmla="*/ T8 w 2774"/>
                <a:gd name="T10" fmla="+- 0 675 675"/>
                <a:gd name="T11" fmla="*/ 675 h 1649"/>
                <a:gd name="T12" fmla="+- 0 2539 2532"/>
                <a:gd name="T13" fmla="*/ T12 w 2774"/>
                <a:gd name="T14" fmla="+- 0 2324 675"/>
                <a:gd name="T15" fmla="*/ 2324 h 1649"/>
                <a:gd name="T16" fmla="+- 0 5298 2532"/>
                <a:gd name="T17" fmla="*/ T16 w 2774"/>
                <a:gd name="T18" fmla="+- 0 675 675"/>
                <a:gd name="T19" fmla="*/ 675 h 1649"/>
                <a:gd name="T20" fmla="+- 0 5298 2532"/>
                <a:gd name="T21" fmla="*/ T20 w 2774"/>
                <a:gd name="T22" fmla="+- 0 2324 675"/>
                <a:gd name="T23" fmla="*/ 2324 h 1649"/>
                <a:gd name="T24" fmla="+- 0 2532 2532"/>
                <a:gd name="T25" fmla="*/ T24 w 2774"/>
                <a:gd name="T26" fmla="+- 0 682 675"/>
                <a:gd name="T27" fmla="*/ 682 h 1649"/>
                <a:gd name="T28" fmla="+- 0 5306 2532"/>
                <a:gd name="T29" fmla="*/ T28 w 2774"/>
                <a:gd name="T30" fmla="+- 0 682 675"/>
                <a:gd name="T31" fmla="*/ 682 h 1649"/>
                <a:gd name="T32" fmla="+- 0 2532 2532"/>
                <a:gd name="T33" fmla="*/ T32 w 2774"/>
                <a:gd name="T34" fmla="+- 0 2316 675"/>
                <a:gd name="T35" fmla="*/ 2316 h 1649"/>
                <a:gd name="T36" fmla="+- 0 5306 2532"/>
                <a:gd name="T37" fmla="*/ T36 w 2774"/>
                <a:gd name="T38" fmla="+- 0 2316 675"/>
                <a:gd name="T39" fmla="*/ 2316 h 16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74" h="1649">
                  <a:moveTo>
                    <a:pt x="0" y="993"/>
                  </a:moveTo>
                  <a:lnTo>
                    <a:pt x="2774" y="993"/>
                  </a:lnTo>
                  <a:moveTo>
                    <a:pt x="7" y="0"/>
                  </a:moveTo>
                  <a:lnTo>
                    <a:pt x="7" y="1649"/>
                  </a:lnTo>
                  <a:moveTo>
                    <a:pt x="2766" y="0"/>
                  </a:moveTo>
                  <a:lnTo>
                    <a:pt x="2766" y="1649"/>
                  </a:lnTo>
                  <a:moveTo>
                    <a:pt x="0" y="7"/>
                  </a:moveTo>
                  <a:lnTo>
                    <a:pt x="2774" y="7"/>
                  </a:lnTo>
                  <a:moveTo>
                    <a:pt x="0" y="1641"/>
                  </a:moveTo>
                  <a:lnTo>
                    <a:pt x="2774" y="1641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1940" y="424"/>
              <a:ext cx="72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89605" y="2929508"/>
            <a:ext cx="162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7500" y="3217540"/>
            <a:ext cx="199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Подбор и поиск наглядного материала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62986" y="3721596"/>
            <a:ext cx="20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Параметры шага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минуты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3541514" y="2713484"/>
            <a:ext cx="2652851" cy="1596549"/>
            <a:chOff x="1756" y="256"/>
            <a:chExt cx="3636" cy="2172"/>
          </a:xfrm>
        </p:grpSpPr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756" y="256"/>
              <a:ext cx="1071" cy="567"/>
            </a:xfrm>
            <a:prstGeom prst="rect">
              <a:avLst/>
            </a:prstGeom>
            <a:noFill/>
            <a:ln w="24384">
              <a:solidFill>
                <a:srgbClr val="385D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" y="635"/>
              <a:ext cx="2935" cy="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682"/>
              <a:ext cx="276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2539" y="682"/>
              <a:ext cx="2759" cy="396"/>
            </a:xfrm>
            <a:prstGeom prst="rect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2539" y="1078"/>
              <a:ext cx="2759" cy="590"/>
            </a:xfrm>
            <a:prstGeom prst="rect">
              <a:avLst/>
            </a:prstGeom>
            <a:solidFill>
              <a:srgbClr val="4F81B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2532" y="1058"/>
              <a:ext cx="2774" cy="4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13"/>
            <p:cNvSpPr>
              <a:spLocks/>
            </p:cNvSpPr>
            <p:nvPr/>
          </p:nvSpPr>
          <p:spPr bwMode="auto">
            <a:xfrm>
              <a:off x="2532" y="674"/>
              <a:ext cx="2774" cy="1649"/>
            </a:xfrm>
            <a:custGeom>
              <a:avLst/>
              <a:gdLst>
                <a:gd name="T0" fmla="+- 0 2532 2532"/>
                <a:gd name="T1" fmla="*/ T0 w 2774"/>
                <a:gd name="T2" fmla="+- 0 1668 675"/>
                <a:gd name="T3" fmla="*/ 1668 h 1649"/>
                <a:gd name="T4" fmla="+- 0 5306 2532"/>
                <a:gd name="T5" fmla="*/ T4 w 2774"/>
                <a:gd name="T6" fmla="+- 0 1668 675"/>
                <a:gd name="T7" fmla="*/ 1668 h 1649"/>
                <a:gd name="T8" fmla="+- 0 2539 2532"/>
                <a:gd name="T9" fmla="*/ T8 w 2774"/>
                <a:gd name="T10" fmla="+- 0 675 675"/>
                <a:gd name="T11" fmla="*/ 675 h 1649"/>
                <a:gd name="T12" fmla="+- 0 2539 2532"/>
                <a:gd name="T13" fmla="*/ T12 w 2774"/>
                <a:gd name="T14" fmla="+- 0 2324 675"/>
                <a:gd name="T15" fmla="*/ 2324 h 1649"/>
                <a:gd name="T16" fmla="+- 0 5298 2532"/>
                <a:gd name="T17" fmla="*/ T16 w 2774"/>
                <a:gd name="T18" fmla="+- 0 675 675"/>
                <a:gd name="T19" fmla="*/ 675 h 1649"/>
                <a:gd name="T20" fmla="+- 0 5298 2532"/>
                <a:gd name="T21" fmla="*/ T20 w 2774"/>
                <a:gd name="T22" fmla="+- 0 2324 675"/>
                <a:gd name="T23" fmla="*/ 2324 h 1649"/>
                <a:gd name="T24" fmla="+- 0 2532 2532"/>
                <a:gd name="T25" fmla="*/ T24 w 2774"/>
                <a:gd name="T26" fmla="+- 0 682 675"/>
                <a:gd name="T27" fmla="*/ 682 h 1649"/>
                <a:gd name="T28" fmla="+- 0 5306 2532"/>
                <a:gd name="T29" fmla="*/ T28 w 2774"/>
                <a:gd name="T30" fmla="+- 0 682 675"/>
                <a:gd name="T31" fmla="*/ 682 h 1649"/>
                <a:gd name="T32" fmla="+- 0 2532 2532"/>
                <a:gd name="T33" fmla="*/ T32 w 2774"/>
                <a:gd name="T34" fmla="+- 0 2316 675"/>
                <a:gd name="T35" fmla="*/ 2316 h 1649"/>
                <a:gd name="T36" fmla="+- 0 5306 2532"/>
                <a:gd name="T37" fmla="*/ T36 w 2774"/>
                <a:gd name="T38" fmla="+- 0 2316 675"/>
                <a:gd name="T39" fmla="*/ 2316 h 16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74" h="1649">
                  <a:moveTo>
                    <a:pt x="0" y="993"/>
                  </a:moveTo>
                  <a:lnTo>
                    <a:pt x="2774" y="993"/>
                  </a:lnTo>
                  <a:moveTo>
                    <a:pt x="7" y="0"/>
                  </a:moveTo>
                  <a:lnTo>
                    <a:pt x="7" y="1649"/>
                  </a:lnTo>
                  <a:moveTo>
                    <a:pt x="2766" y="0"/>
                  </a:moveTo>
                  <a:lnTo>
                    <a:pt x="2766" y="1649"/>
                  </a:lnTo>
                  <a:moveTo>
                    <a:pt x="0" y="7"/>
                  </a:moveTo>
                  <a:lnTo>
                    <a:pt x="2774" y="7"/>
                  </a:lnTo>
                  <a:moveTo>
                    <a:pt x="0" y="1641"/>
                  </a:moveTo>
                  <a:lnTo>
                    <a:pt x="2774" y="1641"/>
                  </a:lnTo>
                </a:path>
              </a:pathLst>
            </a:custGeom>
            <a:noFill/>
            <a:ln w="9525">
              <a:solidFill>
                <a:srgbClr val="497DB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1940" y="424"/>
              <a:ext cx="72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8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ШАГ 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322923" y="3001516"/>
            <a:ext cx="162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138516" y="3331939"/>
            <a:ext cx="199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Подбор и поиск раздаточного  материала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82767" y="3793604"/>
            <a:ext cx="2053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Параметры шага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минуты</a:t>
            </a:r>
          </a:p>
        </p:txBody>
      </p: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3987409" y="1993404"/>
            <a:ext cx="358775" cy="271462"/>
            <a:chOff x="4844" y="6678"/>
            <a:chExt cx="567" cy="428"/>
          </a:xfrm>
        </p:grpSpPr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" y="6677"/>
              <a:ext cx="56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6688"/>
              <a:ext cx="4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908" y="6688"/>
              <a:ext cx="456" cy="341"/>
            </a:xfrm>
            <a:custGeom>
              <a:avLst/>
              <a:gdLst>
                <a:gd name="T0" fmla="+- 0 4908 4908"/>
                <a:gd name="T1" fmla="*/ T0 w 456"/>
                <a:gd name="T2" fmla="+- 0 6774 6689"/>
                <a:gd name="T3" fmla="*/ 6774 h 341"/>
                <a:gd name="T4" fmla="+- 0 5194 4908"/>
                <a:gd name="T5" fmla="*/ T4 w 456"/>
                <a:gd name="T6" fmla="+- 0 6774 6689"/>
                <a:gd name="T7" fmla="*/ 6774 h 341"/>
                <a:gd name="T8" fmla="+- 0 5194 4908"/>
                <a:gd name="T9" fmla="*/ T8 w 456"/>
                <a:gd name="T10" fmla="+- 0 6689 6689"/>
                <a:gd name="T11" fmla="*/ 6689 h 341"/>
                <a:gd name="T12" fmla="+- 0 5364 4908"/>
                <a:gd name="T13" fmla="*/ T12 w 456"/>
                <a:gd name="T14" fmla="+- 0 6859 6689"/>
                <a:gd name="T15" fmla="*/ 6859 h 341"/>
                <a:gd name="T16" fmla="+- 0 5194 4908"/>
                <a:gd name="T17" fmla="*/ T16 w 456"/>
                <a:gd name="T18" fmla="+- 0 7030 6689"/>
                <a:gd name="T19" fmla="*/ 7030 h 341"/>
                <a:gd name="T20" fmla="+- 0 5194 4908"/>
                <a:gd name="T21" fmla="*/ T20 w 456"/>
                <a:gd name="T22" fmla="+- 0 6944 6689"/>
                <a:gd name="T23" fmla="*/ 6944 h 341"/>
                <a:gd name="T24" fmla="+- 0 4908 4908"/>
                <a:gd name="T25" fmla="*/ T24 w 456"/>
                <a:gd name="T26" fmla="+- 0 6944 6689"/>
                <a:gd name="T27" fmla="*/ 6944 h 341"/>
                <a:gd name="T28" fmla="+- 0 4908 4908"/>
                <a:gd name="T29" fmla="*/ T28 w 456"/>
                <a:gd name="T30" fmla="+- 0 6774 6689"/>
                <a:gd name="T31" fmla="*/ 677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6" h="341">
                  <a:moveTo>
                    <a:pt x="0" y="85"/>
                  </a:moveTo>
                  <a:lnTo>
                    <a:pt x="286" y="85"/>
                  </a:lnTo>
                  <a:lnTo>
                    <a:pt x="286" y="0"/>
                  </a:lnTo>
                  <a:lnTo>
                    <a:pt x="456" y="170"/>
                  </a:lnTo>
                  <a:lnTo>
                    <a:pt x="286" y="341"/>
                  </a:lnTo>
                  <a:lnTo>
                    <a:pt x="286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7236296" y="1993404"/>
            <a:ext cx="358775" cy="271462"/>
            <a:chOff x="4844" y="6678"/>
            <a:chExt cx="567" cy="428"/>
          </a:xfrm>
        </p:grpSpPr>
        <p:pic>
          <p:nvPicPr>
            <p:cNvPr id="208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" y="6677"/>
              <a:ext cx="56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6688"/>
              <a:ext cx="4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" name="Freeform 37"/>
            <p:cNvSpPr>
              <a:spLocks/>
            </p:cNvSpPr>
            <p:nvPr/>
          </p:nvSpPr>
          <p:spPr bwMode="auto">
            <a:xfrm>
              <a:off x="4908" y="6688"/>
              <a:ext cx="456" cy="341"/>
            </a:xfrm>
            <a:custGeom>
              <a:avLst/>
              <a:gdLst>
                <a:gd name="T0" fmla="+- 0 4908 4908"/>
                <a:gd name="T1" fmla="*/ T0 w 456"/>
                <a:gd name="T2" fmla="+- 0 6774 6689"/>
                <a:gd name="T3" fmla="*/ 6774 h 341"/>
                <a:gd name="T4" fmla="+- 0 5194 4908"/>
                <a:gd name="T5" fmla="*/ T4 w 456"/>
                <a:gd name="T6" fmla="+- 0 6774 6689"/>
                <a:gd name="T7" fmla="*/ 6774 h 341"/>
                <a:gd name="T8" fmla="+- 0 5194 4908"/>
                <a:gd name="T9" fmla="*/ T8 w 456"/>
                <a:gd name="T10" fmla="+- 0 6689 6689"/>
                <a:gd name="T11" fmla="*/ 6689 h 341"/>
                <a:gd name="T12" fmla="+- 0 5364 4908"/>
                <a:gd name="T13" fmla="*/ T12 w 456"/>
                <a:gd name="T14" fmla="+- 0 6859 6689"/>
                <a:gd name="T15" fmla="*/ 6859 h 341"/>
                <a:gd name="T16" fmla="+- 0 5194 4908"/>
                <a:gd name="T17" fmla="*/ T16 w 456"/>
                <a:gd name="T18" fmla="+- 0 7030 6689"/>
                <a:gd name="T19" fmla="*/ 7030 h 341"/>
                <a:gd name="T20" fmla="+- 0 5194 4908"/>
                <a:gd name="T21" fmla="*/ T20 w 456"/>
                <a:gd name="T22" fmla="+- 0 6944 6689"/>
                <a:gd name="T23" fmla="*/ 6944 h 341"/>
                <a:gd name="T24" fmla="+- 0 4908 4908"/>
                <a:gd name="T25" fmla="*/ T24 w 456"/>
                <a:gd name="T26" fmla="+- 0 6944 6689"/>
                <a:gd name="T27" fmla="*/ 6944 h 341"/>
                <a:gd name="T28" fmla="+- 0 4908 4908"/>
                <a:gd name="T29" fmla="*/ T28 w 456"/>
                <a:gd name="T30" fmla="+- 0 6774 6689"/>
                <a:gd name="T31" fmla="*/ 677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6" h="341">
                  <a:moveTo>
                    <a:pt x="0" y="85"/>
                  </a:moveTo>
                  <a:lnTo>
                    <a:pt x="286" y="85"/>
                  </a:lnTo>
                  <a:lnTo>
                    <a:pt x="286" y="0"/>
                  </a:lnTo>
                  <a:lnTo>
                    <a:pt x="456" y="170"/>
                  </a:lnTo>
                  <a:lnTo>
                    <a:pt x="286" y="341"/>
                  </a:lnTo>
                  <a:lnTo>
                    <a:pt x="286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49" name="Group 38"/>
          <p:cNvGrpSpPr>
            <a:grpSpLocks/>
          </p:cNvGrpSpPr>
          <p:nvPr/>
        </p:nvGrpSpPr>
        <p:grpSpPr bwMode="auto">
          <a:xfrm>
            <a:off x="3349128" y="3865612"/>
            <a:ext cx="358775" cy="271462"/>
            <a:chOff x="4844" y="6678"/>
            <a:chExt cx="567" cy="428"/>
          </a:xfrm>
        </p:grpSpPr>
        <p:pic>
          <p:nvPicPr>
            <p:cNvPr id="2087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" y="6677"/>
              <a:ext cx="56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6688"/>
              <a:ext cx="4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" name="Freeform 41"/>
            <p:cNvSpPr>
              <a:spLocks/>
            </p:cNvSpPr>
            <p:nvPr/>
          </p:nvSpPr>
          <p:spPr bwMode="auto">
            <a:xfrm>
              <a:off x="4908" y="6688"/>
              <a:ext cx="456" cy="341"/>
            </a:xfrm>
            <a:custGeom>
              <a:avLst/>
              <a:gdLst>
                <a:gd name="T0" fmla="+- 0 4908 4908"/>
                <a:gd name="T1" fmla="*/ T0 w 456"/>
                <a:gd name="T2" fmla="+- 0 6774 6689"/>
                <a:gd name="T3" fmla="*/ 6774 h 341"/>
                <a:gd name="T4" fmla="+- 0 5194 4908"/>
                <a:gd name="T5" fmla="*/ T4 w 456"/>
                <a:gd name="T6" fmla="+- 0 6774 6689"/>
                <a:gd name="T7" fmla="*/ 6774 h 341"/>
                <a:gd name="T8" fmla="+- 0 5194 4908"/>
                <a:gd name="T9" fmla="*/ T8 w 456"/>
                <a:gd name="T10" fmla="+- 0 6689 6689"/>
                <a:gd name="T11" fmla="*/ 6689 h 341"/>
                <a:gd name="T12" fmla="+- 0 5364 4908"/>
                <a:gd name="T13" fmla="*/ T12 w 456"/>
                <a:gd name="T14" fmla="+- 0 6859 6689"/>
                <a:gd name="T15" fmla="*/ 6859 h 341"/>
                <a:gd name="T16" fmla="+- 0 5194 4908"/>
                <a:gd name="T17" fmla="*/ T16 w 456"/>
                <a:gd name="T18" fmla="+- 0 7030 6689"/>
                <a:gd name="T19" fmla="*/ 7030 h 341"/>
                <a:gd name="T20" fmla="+- 0 5194 4908"/>
                <a:gd name="T21" fmla="*/ T20 w 456"/>
                <a:gd name="T22" fmla="+- 0 6944 6689"/>
                <a:gd name="T23" fmla="*/ 6944 h 341"/>
                <a:gd name="T24" fmla="+- 0 4908 4908"/>
                <a:gd name="T25" fmla="*/ T24 w 456"/>
                <a:gd name="T26" fmla="+- 0 6944 6689"/>
                <a:gd name="T27" fmla="*/ 6944 h 341"/>
                <a:gd name="T28" fmla="+- 0 4908 4908"/>
                <a:gd name="T29" fmla="*/ T28 w 456"/>
                <a:gd name="T30" fmla="+- 0 6774 6689"/>
                <a:gd name="T31" fmla="*/ 677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6" h="341">
                  <a:moveTo>
                    <a:pt x="0" y="85"/>
                  </a:moveTo>
                  <a:lnTo>
                    <a:pt x="286" y="85"/>
                  </a:lnTo>
                  <a:lnTo>
                    <a:pt x="286" y="0"/>
                  </a:lnTo>
                  <a:lnTo>
                    <a:pt x="456" y="170"/>
                  </a:lnTo>
                  <a:lnTo>
                    <a:pt x="286" y="341"/>
                  </a:lnTo>
                  <a:lnTo>
                    <a:pt x="286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52" name="Group 42"/>
          <p:cNvGrpSpPr>
            <a:grpSpLocks/>
          </p:cNvGrpSpPr>
          <p:nvPr/>
        </p:nvGrpSpPr>
        <p:grpSpPr bwMode="auto">
          <a:xfrm>
            <a:off x="128712" y="3577580"/>
            <a:ext cx="358775" cy="271462"/>
            <a:chOff x="4844" y="6678"/>
            <a:chExt cx="567" cy="428"/>
          </a:xfrm>
        </p:grpSpPr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" y="6677"/>
              <a:ext cx="567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6688"/>
              <a:ext cx="45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Freeform 45"/>
            <p:cNvSpPr>
              <a:spLocks/>
            </p:cNvSpPr>
            <p:nvPr/>
          </p:nvSpPr>
          <p:spPr bwMode="auto">
            <a:xfrm>
              <a:off x="4908" y="6688"/>
              <a:ext cx="456" cy="341"/>
            </a:xfrm>
            <a:custGeom>
              <a:avLst/>
              <a:gdLst>
                <a:gd name="T0" fmla="+- 0 4908 4908"/>
                <a:gd name="T1" fmla="*/ T0 w 456"/>
                <a:gd name="T2" fmla="+- 0 6774 6689"/>
                <a:gd name="T3" fmla="*/ 6774 h 341"/>
                <a:gd name="T4" fmla="+- 0 5194 4908"/>
                <a:gd name="T5" fmla="*/ T4 w 456"/>
                <a:gd name="T6" fmla="+- 0 6774 6689"/>
                <a:gd name="T7" fmla="*/ 6774 h 341"/>
                <a:gd name="T8" fmla="+- 0 5194 4908"/>
                <a:gd name="T9" fmla="*/ T8 w 456"/>
                <a:gd name="T10" fmla="+- 0 6689 6689"/>
                <a:gd name="T11" fmla="*/ 6689 h 341"/>
                <a:gd name="T12" fmla="+- 0 5364 4908"/>
                <a:gd name="T13" fmla="*/ T12 w 456"/>
                <a:gd name="T14" fmla="+- 0 6859 6689"/>
                <a:gd name="T15" fmla="*/ 6859 h 341"/>
                <a:gd name="T16" fmla="+- 0 5194 4908"/>
                <a:gd name="T17" fmla="*/ T16 w 456"/>
                <a:gd name="T18" fmla="+- 0 7030 6689"/>
                <a:gd name="T19" fmla="*/ 7030 h 341"/>
                <a:gd name="T20" fmla="+- 0 5194 4908"/>
                <a:gd name="T21" fmla="*/ T20 w 456"/>
                <a:gd name="T22" fmla="+- 0 6944 6689"/>
                <a:gd name="T23" fmla="*/ 6944 h 341"/>
                <a:gd name="T24" fmla="+- 0 4908 4908"/>
                <a:gd name="T25" fmla="*/ T24 w 456"/>
                <a:gd name="T26" fmla="+- 0 6944 6689"/>
                <a:gd name="T27" fmla="*/ 6944 h 341"/>
                <a:gd name="T28" fmla="+- 0 4908 4908"/>
                <a:gd name="T29" fmla="*/ T28 w 456"/>
                <a:gd name="T30" fmla="+- 0 6774 6689"/>
                <a:gd name="T31" fmla="*/ 677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56" h="341">
                  <a:moveTo>
                    <a:pt x="0" y="85"/>
                  </a:moveTo>
                  <a:lnTo>
                    <a:pt x="286" y="85"/>
                  </a:lnTo>
                  <a:lnTo>
                    <a:pt x="286" y="0"/>
                  </a:lnTo>
                  <a:lnTo>
                    <a:pt x="456" y="170"/>
                  </a:lnTo>
                  <a:lnTo>
                    <a:pt x="286" y="341"/>
                  </a:lnTo>
                  <a:lnTo>
                    <a:pt x="286" y="255"/>
                  </a:lnTo>
                  <a:lnTo>
                    <a:pt x="0" y="255"/>
                  </a:lnTo>
                  <a:lnTo>
                    <a:pt x="0" y="85"/>
                  </a:lnTo>
                  <a:close/>
                </a:path>
              </a:pathLst>
            </a:custGeom>
            <a:noFill/>
            <a:ln w="9144">
              <a:solidFill>
                <a:srgbClr val="497DB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011130" y="2713484"/>
            <a:ext cx="307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6788354" y="4638661"/>
            <a:ext cx="215725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 – 9 минут</a:t>
            </a:r>
          </a:p>
        </p:txBody>
      </p:sp>
      <p:sp>
        <p:nvSpPr>
          <p:cNvPr id="97" name="Выноска-облако 96"/>
          <p:cNvSpPr/>
          <p:nvPr/>
        </p:nvSpPr>
        <p:spPr>
          <a:xfrm>
            <a:off x="2992384" y="1057300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Выноска-облако 97"/>
          <p:cNvSpPr/>
          <p:nvPr/>
        </p:nvSpPr>
        <p:spPr>
          <a:xfrm>
            <a:off x="3462133" y="148934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Выноска-облако 98"/>
          <p:cNvSpPr/>
          <p:nvPr/>
        </p:nvSpPr>
        <p:spPr>
          <a:xfrm>
            <a:off x="6372200" y="11293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Выноска-облако 99"/>
          <p:cNvSpPr/>
          <p:nvPr/>
        </p:nvSpPr>
        <p:spPr>
          <a:xfrm>
            <a:off x="6700207" y="1633364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Выноска-облако 100"/>
          <p:cNvSpPr/>
          <p:nvPr/>
        </p:nvSpPr>
        <p:spPr>
          <a:xfrm>
            <a:off x="2483768" y="278549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Выноска-облако 101"/>
          <p:cNvSpPr/>
          <p:nvPr/>
        </p:nvSpPr>
        <p:spPr>
          <a:xfrm>
            <a:off x="2732608" y="3217540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Выноска-облако 102"/>
          <p:cNvSpPr/>
          <p:nvPr/>
        </p:nvSpPr>
        <p:spPr>
          <a:xfrm>
            <a:off x="5800696" y="2857500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Выноска-облако 103"/>
          <p:cNvSpPr/>
          <p:nvPr/>
        </p:nvSpPr>
        <p:spPr>
          <a:xfrm>
            <a:off x="6012160" y="328954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Выноска-облако 104"/>
          <p:cNvSpPr/>
          <p:nvPr/>
        </p:nvSpPr>
        <p:spPr>
          <a:xfrm>
            <a:off x="5981862" y="3721596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4" name="Таблица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67393"/>
              </p:ext>
            </p:extLst>
          </p:nvPr>
        </p:nvGraphicFramePr>
        <p:xfrm>
          <a:off x="564232" y="4297661"/>
          <a:ext cx="6096000" cy="14385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096000"/>
              </a:tblGrid>
              <a:tr h="44696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учебно-методических материалов</a:t>
                      </a:r>
                    </a:p>
                  </a:txBody>
                  <a:tcPr/>
                </a:tc>
              </a:tr>
              <a:tr h="446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дидактических материалов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по системе 5С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" name="Выноска-облако 106"/>
          <p:cNvSpPr/>
          <p:nvPr/>
        </p:nvSpPr>
        <p:spPr>
          <a:xfrm>
            <a:off x="-8700" y="4310033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Выноска-облако 107"/>
          <p:cNvSpPr/>
          <p:nvPr/>
        </p:nvSpPr>
        <p:spPr>
          <a:xfrm>
            <a:off x="-37291" y="482939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Выноска-облако 108"/>
          <p:cNvSpPr/>
          <p:nvPr/>
        </p:nvSpPr>
        <p:spPr>
          <a:xfrm>
            <a:off x="-59534" y="5357810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169209" y="4310033"/>
            <a:ext cx="1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3478" y="4831765"/>
            <a:ext cx="2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30589" y="5345357"/>
            <a:ext cx="3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190344" y="1051229"/>
            <a:ext cx="1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62323" y="1117166"/>
            <a:ext cx="1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673891" y="2756379"/>
            <a:ext cx="1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12160" y="2867642"/>
            <a:ext cx="1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45157" y="1476853"/>
            <a:ext cx="2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882465" y="1640392"/>
            <a:ext cx="2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951778" y="3193439"/>
            <a:ext cx="2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03417" y="3246134"/>
            <a:ext cx="20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104034" y="3683933"/>
            <a:ext cx="32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16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396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показателей</a:t>
            </a:r>
            <a:endParaRPr lang="ru-RU" dirty="0"/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24757"/>
              </p:ext>
            </p:extLst>
          </p:nvPr>
        </p:nvGraphicFramePr>
        <p:xfrm>
          <a:off x="0" y="625252"/>
          <a:ext cx="9144000" cy="505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9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8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66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0299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4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12.09.2022г.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Морозова О.К.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5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логопедического кабинета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12.09- 26.09.2022г.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учитель-логопед </a:t>
                      </a:r>
                      <a:b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Безбородова Е. Ю.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19.09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-29.09.2022г.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мероприятий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b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учитель-логопед </a:t>
                      </a:r>
                      <a:b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Безбородова Е. Ю.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643"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систематизированной базы хранения дидактических материалов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-27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.03.2023г.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учитель-логопед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Безбородова Е. Ю.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79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0" lvl="1" indent="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стандартизированной системы хранения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дидактических материалов</a:t>
                      </a:r>
                    </a:p>
                    <a:p>
                      <a:pPr marL="0" lvl="1" indent="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стандартизированной системы хранения учебно- методических материалов</a:t>
                      </a:r>
                    </a:p>
                    <a:p>
                      <a:pPr marL="0" lvl="1" indent="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стандартизированной системы хранения наглядного материала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учитель-логопед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Безбородова Е. Ю.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папок для хранения материалов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15.02.2023г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учебно-методических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материалов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дидактических материалов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хранения наглядного материала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стандартизированной системы хранения по системе 5S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16.03.-22.04.2022г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Ст.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учитель-логопед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Безбородова Е. Ю.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22.03.2023г.</a:t>
                      </a:r>
                      <a:endParaRPr lang="ru-RU" sz="10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Безбородова  Е. Ю.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8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0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- 27.03.2023г.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подготовки к занятиям оптимизирован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Безбородова Е. Ю.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1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363272" cy="952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Визуализация результатов проекта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«Оформление кабинета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учителя-логопеда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стиле бережливого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9348"/>
            <a:ext cx="2863205" cy="38176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87" y="1490531"/>
            <a:ext cx="2863205" cy="38176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трелка вправо 5"/>
          <p:cNvSpPr/>
          <p:nvPr/>
        </p:nvSpPr>
        <p:spPr>
          <a:xfrm>
            <a:off x="3851920" y="3145532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865"/>
            <a:ext cx="8363272" cy="952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Визуализация результатов проекта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«Оформление кабинета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учителя-логопеда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стиле бережливого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12898" b="34216"/>
          <a:stretch/>
        </p:blipFill>
        <p:spPr>
          <a:xfrm>
            <a:off x="805217" y="1533297"/>
            <a:ext cx="3176059" cy="3412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/>
          <a:stretch/>
        </p:blipFill>
        <p:spPr>
          <a:xfrm>
            <a:off x="5580112" y="1533297"/>
            <a:ext cx="2730314" cy="3412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Стрелка вправо 8"/>
          <p:cNvSpPr/>
          <p:nvPr/>
        </p:nvSpPr>
        <p:spPr>
          <a:xfrm>
            <a:off x="4211960" y="3145532"/>
            <a:ext cx="1152128" cy="4320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1196"/>
            <a:ext cx="8363272" cy="7721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ВНЕДРЕНИЕ «5С»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«Оформление кабинета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учителя-логопеда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стиле бережливого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производства»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7" y="1417340"/>
            <a:ext cx="1691531" cy="222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985292"/>
            <a:ext cx="1691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>
          <a:xfrm>
            <a:off x="611560" y="4225652"/>
            <a:ext cx="1872208" cy="1378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3856320"/>
            <a:ext cx="244827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4"/>
          <a:stretch/>
        </p:blipFill>
        <p:spPr>
          <a:xfrm>
            <a:off x="4508292" y="1476387"/>
            <a:ext cx="2007924" cy="2167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61633" y="985292"/>
            <a:ext cx="198257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0353"/>
            <a:ext cx="1656184" cy="18733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88224" y="985291"/>
            <a:ext cx="20882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467307"/>
            <a:ext cx="1639069" cy="2185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3727" y="985292"/>
            <a:ext cx="22068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851920" y="3784438"/>
            <a:ext cx="4536504" cy="164307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поиска необходимого методического и демонстрационного материала, оборудования для фронтальных и индивидуальных занятий не превышает 10 минут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839</Words>
  <Application>Microsoft Office PowerPoint</Application>
  <PresentationFormat>Экран (16:10)</PresentationFormat>
  <Paragraphs>235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казённое дошкольное образовательное учреждение Починковский детский сад № 8</vt:lpstr>
      <vt:lpstr>Карточка проекта  «Оформление кабинета учителя-логопеда в стиле бережливого производства» </vt:lpstr>
      <vt:lpstr>Карта текущего состояния процесса  «Оформление кабинета учителя-логопеда в стиле бережливого производства»</vt:lpstr>
      <vt:lpstr>Разработка комплекса мероприятий  по устранению проблем</vt:lpstr>
      <vt:lpstr>  Карта целевого состояния процесса  «Оформление кабинета учителя-логопеда в стиле бережливого производства» </vt:lpstr>
      <vt:lpstr>План  мероприятий по достижению целевых показателей</vt:lpstr>
      <vt:lpstr>Визуализация результатов проекта «Оформление кабинета учителя-логопеда в стиле бережливого производства»</vt:lpstr>
      <vt:lpstr>Визуализация результатов проекта «Оформление кабинета учителя-логопеда в стиле бережливого производства»</vt:lpstr>
      <vt:lpstr>ВНЕДРЕНИЕ «5С»  «Оформление кабинета учителя-логопеда в стиле бережливого производства»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Починковский детский сад № 8</dc:title>
  <dc:creator>user</dc:creator>
  <cp:lastModifiedBy>user</cp:lastModifiedBy>
  <cp:revision>21</cp:revision>
  <dcterms:created xsi:type="dcterms:W3CDTF">2023-03-20T02:39:00Z</dcterms:created>
  <dcterms:modified xsi:type="dcterms:W3CDTF">2023-03-20T08:18:30Z</dcterms:modified>
</cp:coreProperties>
</file>