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1" r:id="rId5"/>
    <p:sldId id="262" r:id="rId6"/>
    <p:sldId id="264" r:id="rId7"/>
    <p:sldId id="263" r:id="rId8"/>
    <p:sldId id="265" r:id="rId9"/>
    <p:sldId id="272" r:id="rId10"/>
    <p:sldId id="274" r:id="rId11"/>
    <p:sldId id="278" r:id="rId12"/>
    <p:sldId id="273" r:id="rId13"/>
    <p:sldId id="275" r:id="rId14"/>
    <p:sldId id="277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4615" autoAdjust="0"/>
  </p:normalViewPr>
  <p:slideViewPr>
    <p:cSldViewPr>
      <p:cViewPr varScale="1">
        <p:scale>
          <a:sx n="70" d="100"/>
          <a:sy n="70" d="100"/>
        </p:scale>
        <p:origin x="-63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424936" cy="86409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семинар «Использование бережливых технологий как средство повышения эффективности деятельности дошкольных образовательных организаций»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640960" cy="34135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«Оптимизация процесса организации режимных моментов в группе раннего возраста через систему визуализации»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9190" y="3571876"/>
            <a:ext cx="3816424" cy="141425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воспитатель высшей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 МБ ДОУ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Починковскогодетского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сада №6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Балдаева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Владимировна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5929330"/>
            <a:ext cx="2160239" cy="4572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Починки 2023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3587262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 процесса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комната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</a:t>
            </a:r>
            <a:b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2800" dirty="0"/>
          </a:p>
        </p:txBody>
      </p:sp>
      <p:pic>
        <p:nvPicPr>
          <p:cNvPr id="2051" name="Picture 3" descr="C:\Users\ар\Desktop\бережл.технологии\IMG_20230213_105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р\Desktop\бережл.технологии\IMG_20230213_1046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ар\Desktop\бережл.технологии\IMG_20230213_1047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5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3970784" cy="3456384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 процесса 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</a:t>
            </a: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b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dirty="0"/>
          </a:p>
        </p:txBody>
      </p:sp>
      <p:pic>
        <p:nvPicPr>
          <p:cNvPr id="2050" name="Picture 2" descr="C:\Users\ар\Desktop\бережл.технологии\IMG_20230214_1028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404177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041775" cy="317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ар\Desktop\бережл.технологии\IMG_20230214_1022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926697" cy="3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2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процесса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ар\Desktop\бережл.технологии\IMG_20230216_1349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5472608" cy="56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28184" y="1916832"/>
            <a:ext cx="2458616" cy="453650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Лестница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5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 процесса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</a:t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7" name="Picture 2" descr="C:\Users\ар\Desktop\Лестница\IMG_20230215_1018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6724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р\Desktop\Лестница\IMG_20230215_102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7444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0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2800" dirty="0"/>
          </a:p>
        </p:txBody>
      </p:sp>
      <p:pic>
        <p:nvPicPr>
          <p:cNvPr id="1026" name="Picture 2" descr="C:\Users\ар\Desktop\Лестница\IMG_20230215_1022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0200"/>
            <a:ext cx="3960440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\Desktop\Лестница\IMG_20230215_1020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3888432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8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340768"/>
            <a:ext cx="8310696" cy="51845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время сбора на прогулку.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особенно самые маленькие, стали быстрее и точнее находить свои полотенца.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Облегчился труд для педагогов и других сотрудников детского сада, помогающих одевать и раздевать детей.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 быстрее встают в круг, что позволяет больше времени уделить игровым заданиям, физическим упражнениям, танцам и играм.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необходимости,  воспитанники  в сопровождении  взрослых увереннее поднимаются по лестнице на второй этаж, а затем спускаются. Это повышает безопасность детей.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со стороны родителей, особенно бабушек и дедушек, так как они реже приводят детей и бывает сложно найти нужный шкафчик.</a:t>
            </a:r>
          </a:p>
        </p:txBody>
      </p:sp>
    </p:spTree>
    <p:extLst>
      <p:ext uri="{BB962C8B-B14F-4D97-AF65-F5344CB8AC3E}">
        <p14:creationId xmlns:p14="http://schemas.microsoft.com/office/powerpoint/2010/main" val="54415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опыта работы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8219256" cy="4824536"/>
          </a:xfrm>
          <a:noFill/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педагогическом совете (апрель 2022)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районном  методическом объединении воспитателей  по интеллектуальному развитию детей дошкольного возраста (июнь 2022)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проекта на сайте ДОУ.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2"/>
            <a:ext cx="3236913" cy="252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1"/>
            <a:ext cx="2088231" cy="241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17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р\Desktop\фото к Бережливым технологиям\IMG_20220425_104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340768"/>
            <a:ext cx="741682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6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908720"/>
            <a:ext cx="8176992" cy="561662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в процессе  организации режимных моментов: сбора и возвращения с прогулки, во время умывания и мытья рук, построения в круг на физкультурном и музыкальном занятиях, утренней зарядки, организации процесса передвижения малышей по лестнице на второй этаж и обратно.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«перегрева» малышей в процессе сбора на прогулку и, как следствие, повышение заболеваемости детей.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привлечения дополнительных сотрудников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режимных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моментов.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Отвлечение сотрудников от непосредственных должностных обязанностей.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процесса формирования самостоятельности дошкольников.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необходимость смены педагога на группе облегчится процесс адаптации нового воспитателя в группе.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получения травм воспитанниками.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пребывания детей  на свежем воздухе.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движения воспитанников (открывание-закрывание дверок шкафчика, переход от шкафчика к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банкетке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2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75456"/>
            <a:ext cx="8229600" cy="3096344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визуализацию, направленную на повышение безопасности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(подъём на второй этаж),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потерь времени в процессе одевания на прогулку (раздевания с прогулки),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умывания и мытья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рук, в процессе построения в круг.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повышение эффективности организации образовательной      деятельности в ДОУ;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времени для совместного творчества с детьми и самостоятельной деятельности в режимных моментах;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 и здоровья  детей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удовлетворённости родителей качеством образовательных услуг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бережливого сознания всех участников образовательного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9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проекта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ДОУ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Починковский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№6, группа раннего возраста.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апреля – 29 апреля.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Балдаева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Е.В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группы, старший воспитатель, помощник  воспитателя, дети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курсов педагогами ДОУ.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постановка цели, определение задач.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фотографирование детей, изготовление маркеров пространства, визуализация выбранных помещений.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 за действиями родителей, бабушек, испытание маркировки на практике.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6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процесса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комната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 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р\Desktop\фото к Бережливым технологиям\IMG_20220506_1020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6" y="2060848"/>
            <a:ext cx="35231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\Desktop\фото к Бережливым технологиям\IMG_20220516_1634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36004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9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 процесса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Приёмная комната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ар\Desktop\фото к Бережливым технологиям\IMG_20220516_1647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708921"/>
            <a:ext cx="404177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р\Desktop\фото к Бережливым технологиям\IMG_20220516_1647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08920"/>
            <a:ext cx="40386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4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"/>
            <a:ext cx="8219256" cy="2297723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процесса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Умывальная комната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ар\Desktop\бережл.технологии\IMG_20230216_1347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р\Desktop\бережл.технологии\IMG_20230216_134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8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11144" cy="2276872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состояние процесса 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Умывальная комната</a:t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ар\Desktop\бережл.технологии\IMG_20230216_1633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2068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р\Desktop\бережл.технологии\IMG_20230216_1634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490168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6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733" y="188639"/>
            <a:ext cx="8229600" cy="1980129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процесса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комната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р\Desktop\бережл.технологии\IMG_20230213_1056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р\Desktop\бережл.технологии\IMG_20230214_1032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26" y="242088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14010" y="5763217"/>
            <a:ext cx="4032448" cy="7920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Физкультурное занятие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5763217"/>
            <a:ext cx="4104456" cy="7830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Музыка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08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2337</TotalTime>
  <Words>544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Региональный семинар «Использование бережливых технологий как средство повышения эффективности деятельности дошкольных образовательных организаций» </vt:lpstr>
      <vt:lpstr>Актуальность</vt:lpstr>
      <vt:lpstr>Цель:  </vt:lpstr>
      <vt:lpstr>Характеристики проекта</vt:lpstr>
      <vt:lpstr>Текущее состояние процесса Приёмная комната Было: </vt:lpstr>
      <vt:lpstr>Целевое состояние процесса Приёмная комната Стало:</vt:lpstr>
      <vt:lpstr>Текущее состояние процесса Умывальная комната Было:</vt:lpstr>
      <vt:lpstr> Целевое состояние процесса Умывальная комната Стало:</vt:lpstr>
      <vt:lpstr>  Текущее состояние процесса  Групповая комната Было:</vt:lpstr>
      <vt:lpstr>Целевое состояние процесса  Групповая комната физкультурное занятие Стало:</vt:lpstr>
      <vt:lpstr>Целевое состояние процесса Групповая комната музыкальное занятие Стало:</vt:lpstr>
      <vt:lpstr>Текущее состояние процесса   : </vt:lpstr>
      <vt:lpstr>Целевое состояние процесса  Лестница Стало:</vt:lpstr>
      <vt:lpstr>Лестница Стало:</vt:lpstr>
      <vt:lpstr>Итоги</vt:lpstr>
      <vt:lpstr>Транслирование опыта работы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Починковский детский сад №6</dc:title>
  <dc:creator>ар</dc:creator>
  <cp:lastModifiedBy>ар</cp:lastModifiedBy>
  <cp:revision>104</cp:revision>
  <dcterms:created xsi:type="dcterms:W3CDTF">2022-05-04T11:50:03Z</dcterms:created>
  <dcterms:modified xsi:type="dcterms:W3CDTF">2023-02-17T05:18:47Z</dcterms:modified>
</cp:coreProperties>
</file>