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8" r:id="rId3"/>
    <p:sldId id="262" r:id="rId4"/>
    <p:sldId id="273" r:id="rId5"/>
    <p:sldId id="266" r:id="rId6"/>
    <p:sldId id="264" r:id="rId7"/>
    <p:sldId id="257" r:id="rId8"/>
    <p:sldId id="263" r:id="rId9"/>
    <p:sldId id="267" r:id="rId10"/>
    <p:sldId id="268" r:id="rId11"/>
    <p:sldId id="269" r:id="rId12"/>
    <p:sldId id="270" r:id="rId13"/>
    <p:sldId id="272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8E6D5-7D0A-4183-919F-FC95CB1774A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963D1-78B1-4995-A915-932460F4B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6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2BEB-697B-445E-9218-C26AE25585D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2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7FA-8814-491B-8024-49EC435C07D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DCFD-BEC2-46B4-AE43-E3C261998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3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7FA-8814-491B-8024-49EC435C07D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DCFD-BEC2-46B4-AE43-E3C261998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1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7FA-8814-491B-8024-49EC435C07D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DCFD-BEC2-46B4-AE43-E3C261998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7FA-8814-491B-8024-49EC435C07D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DCFD-BEC2-46B4-AE43-E3C261998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4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7FA-8814-491B-8024-49EC435C07D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DCFD-BEC2-46B4-AE43-E3C261998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1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7FA-8814-491B-8024-49EC435C07D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DCFD-BEC2-46B4-AE43-E3C261998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7FA-8814-491B-8024-49EC435C07D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DCFD-BEC2-46B4-AE43-E3C261998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8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7FA-8814-491B-8024-49EC435C07D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DCFD-BEC2-46B4-AE43-E3C261998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5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7FA-8814-491B-8024-49EC435C07D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DCFD-BEC2-46B4-AE43-E3C261998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03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7FA-8814-491B-8024-49EC435C07D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DCFD-BEC2-46B4-AE43-E3C261998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4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97FA-8814-491B-8024-49EC435C07D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DCFD-BEC2-46B4-AE43-E3C261998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7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73">
              <a:srgbClr val="FFDA95"/>
            </a:gs>
            <a:gs pos="4350">
              <a:srgbClr val="FFDC9B"/>
            </a:gs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997FA-8814-491B-8024-49EC435C07D7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5DCFD-BEC2-46B4-AE43-E3C261998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3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Муниципальное бюджетное дошкольное образовательное учреждение  </a:t>
            </a:r>
            <a:r>
              <a:rPr lang="ru-RU" sz="3200" dirty="0" err="1" smtClean="0">
                <a:latin typeface="+mn-lt"/>
              </a:rPr>
              <a:t>Починковский</a:t>
            </a:r>
            <a:r>
              <a:rPr lang="ru-RU" sz="3200" dirty="0" smtClean="0">
                <a:latin typeface="+mn-lt"/>
              </a:rPr>
              <a:t> детский сад №1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6368"/>
            <a:ext cx="10515600" cy="4351338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ПРОЕКТ ПО БЕРЕЖЛИВЫМ ТЕХНОЛОГИЯМ</a:t>
            </a:r>
          </a:p>
          <a:p>
            <a:pPr marL="0" indent="0" algn="ctr">
              <a:buNone/>
            </a:pPr>
            <a:endParaRPr lang="ru-RU" sz="11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УТРЕННИЙ ПРИЕМ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ДОШКОЛЬНИКОВ В ДОУ</a:t>
            </a:r>
          </a:p>
          <a:p>
            <a:pPr marL="0" indent="0" algn="ctr">
              <a:buNone/>
            </a:pP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59880" y="5470525"/>
            <a:ext cx="5532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+mn-lt"/>
              </a:rPr>
              <a:t>Руководитель: </a:t>
            </a:r>
          </a:p>
          <a:p>
            <a:r>
              <a:rPr lang="ru-RU" sz="2400" dirty="0" smtClean="0">
                <a:latin typeface="+mn-lt"/>
              </a:rPr>
              <a:t>Лоева Ирина Николаевна, воспитатель </a:t>
            </a:r>
            <a:endParaRPr lang="ru-RU" sz="2400" dirty="0"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49980" y="5889626"/>
            <a:ext cx="33299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с</a:t>
            </a:r>
            <a:r>
              <a:rPr lang="ru-RU" sz="2400" dirty="0" smtClean="0">
                <a:latin typeface="+mn-lt"/>
              </a:rPr>
              <a:t>. Починки, 2023г.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0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83"/>
            <a:ext cx="6728348" cy="5622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995"/>
          <a:stretch/>
        </p:blipFill>
        <p:spPr>
          <a:xfrm>
            <a:off x="6837527" y="68239"/>
            <a:ext cx="5249839" cy="6789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87395" y="6103960"/>
            <a:ext cx="1753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938" y="822509"/>
            <a:ext cx="6223381" cy="5096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2791" y="781263"/>
            <a:ext cx="6158692" cy="5251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46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696035"/>
            <a:ext cx="5786651" cy="5668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5" y="696034"/>
            <a:ext cx="5583767" cy="5680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86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8401050" y="7781290"/>
            <a:ext cx="6238875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25" y="559558"/>
            <a:ext cx="11805313" cy="61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7" y="2030152"/>
            <a:ext cx="10515600" cy="1325563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493147"/>
              </p:ext>
            </p:extLst>
          </p:nvPr>
        </p:nvGraphicFramePr>
        <p:xfrm>
          <a:off x="670520" y="100058"/>
          <a:ext cx="10775950" cy="66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Document" r:id="rId3" imgW="10224336" imgH="6314213" progId="Word.Document.12">
                  <p:embed/>
                </p:oleObj>
              </mc:Choice>
              <mc:Fallback>
                <p:oleObj name="Document" r:id="rId3" imgW="10224336" imgH="6314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20" y="100058"/>
                        <a:ext cx="10775950" cy="665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48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72261"/>
              </p:ext>
            </p:extLst>
          </p:nvPr>
        </p:nvGraphicFramePr>
        <p:xfrm>
          <a:off x="1314450" y="79375"/>
          <a:ext cx="10877550" cy="677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3" imgW="10959369" imgH="6828968" progId="Word.Document.12">
                  <p:embed/>
                </p:oleObj>
              </mc:Choice>
              <mc:Fallback>
                <p:oleObj name="Document" r:id="rId3" imgW="10959369" imgH="68289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4450" y="79375"/>
                        <a:ext cx="10877550" cy="677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228600" y="0"/>
            <a:ext cx="11963400" cy="4886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КАРТОЧКА ТЕКУЩЕГО СОСТОЯНИЯ ПРОЦЕССА  «УТРЕННИЙ ПРИЕМ ДОШКОЛЬНИКОВ В ДОУ»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28600" y="160020"/>
            <a:ext cx="11303758" cy="4886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РАЗРАБОТКА КОМПЛЕКСА МЕРОПРИЯТИЙ ПО УСТРАНЕНИЮ ПРОБЛЕМ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580783"/>
              </p:ext>
            </p:extLst>
          </p:nvPr>
        </p:nvGraphicFramePr>
        <p:xfrm>
          <a:off x="228600" y="719666"/>
          <a:ext cx="11303758" cy="580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573"/>
                <a:gridCol w="3098042"/>
                <a:gridCol w="3493827"/>
                <a:gridCol w="3862316"/>
              </a:tblGrid>
              <a:tr h="829138">
                <a:tc>
                  <a:txBody>
                    <a:bodyPr/>
                    <a:lstStyle/>
                    <a:p>
                      <a:r>
                        <a:rPr lang="ru-RU" dirty="0" smtClean="0"/>
                        <a:t>№п\п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Коренная причина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решения проблемы (устранение коренной причины)</a:t>
                      </a:r>
                      <a:endParaRPr lang="ru-RU" dirty="0"/>
                    </a:p>
                  </a:txBody>
                  <a:tcPr/>
                </a:tc>
              </a:tr>
              <a:tr h="1539827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потерь времени при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выполнении режимных моментов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соблюдается  родителями правило утреннего приема в ДОУ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Подготовить информацию для законных представителей по правилу утреннего приема детей в ДОУ (сайт ДОУ, гаджеты, чаты)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39827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Длительные затраты времени и усилия на концентрацию  внимания детей.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штатной единицы сотрудника, потеря времени педагогом.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Составить график дежурства сотрудников ДОУ  о утреннем приеме дошкольников.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95172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Лишние перемещения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Лишнее передвижение педагога ,сотрудников ДОУ в режимные моменты  (ненужная транспортировка)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инструкции и  схемы утреннего  приема детей в ДОУ.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79" y="5500049"/>
            <a:ext cx="1378425" cy="8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-73928"/>
            <a:ext cx="9762699" cy="990600"/>
          </a:xfrm>
        </p:spPr>
        <p:txBody>
          <a:bodyPr>
            <a:noAutofit/>
          </a:bodyPr>
          <a:lstStyle/>
          <a:p>
            <a:r>
              <a:rPr lang="ru-RU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ИНСТРУКЦИЯ ДЛЯ </a:t>
            </a: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ДЕЖУРНОГО ПО  УТРЕННЕМУ ПРИЕМУ ДЕТЕЙ В ДОУ </a:t>
            </a:r>
            <a:endParaRPr lang="ru-RU" sz="2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822743" y="6052810"/>
            <a:ext cx="457200" cy="304800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8030" y="6096000"/>
            <a:ext cx="2279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Создан алгоритм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2834" y="5840324"/>
            <a:ext cx="3529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16113" lvl="4" indent="-87313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</a:rPr>
              <a:t>Потери времени при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приеме детей 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3527644" y="5943599"/>
            <a:ext cx="398380" cy="39506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0086" y="673216"/>
            <a:ext cx="9747914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aseline="-25000" dirty="0">
                <a:solidFill>
                  <a:srgbClr val="4544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Дежурный, осуществляющий пропускной режим обязан: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aseline="-25000" dirty="0">
                <a:solidFill>
                  <a:srgbClr val="4544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Своевременно принимать все необходимые экстренные меры по защите и спасению детей и работников, немедленно информировать заведующую МБДОУ.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Выполнять требования действующего законодательства в части обеспечения антитеррористической и противопожарной безопасностей.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Соблюдать пропускной режим, не допускает посторонних лиц и выноса из образовательного учреждения материальных ценностей.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Отвечать за охрану территории в нерабочее время и в выходные дни, за сохранность имущества и документов образовательного учреждения.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Своевременно принимать и немедленно докладывать </a:t>
            </a:r>
            <a:r>
              <a:rPr lang="ru-RU" sz="20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заведующей 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МБДОУ полученных сигналов оповещения.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Перед </a:t>
            </a:r>
            <a:r>
              <a:rPr lang="ru-RU" sz="20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вступлением 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дежурство изучить инструкцию дежурного, осуществляющего пропускной режим, план противопожарных мероприятий, схему оповещения работников образовательного учреждения, дежурного РОВД, дежурного диспетчера ЕДДС администрации района и отдела ГО ЧС.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Принять под охрану помещения, кабинеты, имущество.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 Проверить исправность и включение пожарной сигнализации, тревожной кнопки, позвонив дежурному диспетчеру.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 Наружным осмотром проверить все помещения образовательного учреждения, исправность дверей, замков, запоров, наличие ключей от дверей.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10. Убедиться в исправности телефонной связи, освещения, отопления.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394132"/>
              </p:ext>
            </p:extLst>
          </p:nvPr>
        </p:nvGraphicFramePr>
        <p:xfrm>
          <a:off x="350520" y="468631"/>
          <a:ext cx="11567160" cy="644254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734060"/>
                <a:gridCol w="3517725"/>
                <a:gridCol w="1872995"/>
                <a:gridCol w="2721190"/>
                <a:gridCol w="2721190"/>
              </a:tblGrid>
              <a:tr h="15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 п/п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Наименование мероприятий</a:t>
                      </a:r>
                      <a:endParaRPr lang="ru-R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Срок реализации</a:t>
                      </a:r>
                      <a:endParaRPr lang="ru-R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Ожидаемый результат</a:t>
                      </a:r>
                      <a:endParaRPr lang="ru-R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Ответственный исполнитель</a:t>
                      </a:r>
                      <a:endParaRPr lang="ru-R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</a:tr>
              <a:tr h="6597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группы и определение целевого состояния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01.02.2023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01.02-13.02.2023г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рабочей команды; карты целевого состояния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Илюшечкина Н.П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Лоева И.Н., Холодова Я.А.- воспитатели МБДОУ Починковский детский сад №1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</a:tr>
              <a:tr h="1115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-Анализ текущего состояния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  утреннего приема детей в ДОУ.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-Планирование целевого состояния процесса и определение мероприятий, направленных на решение проблем.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16.02.– 20.02.2023г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24.02.-28.02.2023г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текущего состояния  процесса с отражением  выявлением проблем.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целевого состояния и план мероприятий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Лоева И.Н., Холодова Я.А.- воспитатели МБДОУ </a:t>
                      </a: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Починковский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</a:tr>
              <a:tr h="20263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утреннего приема детей.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-разработка целевого состояния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-карточки проекта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-схема буклетов о утреннем приеме детей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-размещение информации на сайте ДОУ, в мессенджерах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-памятка напоминание о времени приема детей в ДОУ( утренние часы)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03.03.23г – 30.04.2023г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Рационализация и визуализация текущих процессов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Лоева И.Н., Холодова Я.А.- воспитатели МБДОУ </a:t>
                      </a: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Починковский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хозяйственной части </a:t>
                      </a: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Калашова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Н.С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</a:tr>
              <a:tr h="4471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 подходов внедрения бережливых технологий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04.05.2023г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подходов по внедрению бережливых технологий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Лоева И.Н., Холодова Я.А.- воспитатели МБДОУ </a:t>
                      </a: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Починковский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</a:tr>
              <a:tr h="6597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закрытие проекта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03.05.-29.05.2023 г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Рационализация процесса в период подготовки к ООД. Улучшение эмоционального состояния детей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Лоева И,Н., Холодова Я.А.- воспитатели МБДОУ </a:t>
                      </a: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Починковский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</a:tr>
              <a:tr h="990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совещание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01.06.2023г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реализован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Илюшечкина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Н.П</a:t>
                      </a:r>
                      <a:b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Лоева И,Н</a:t>
                      </a: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ru-RU" sz="105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</a:t>
                      </a: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Починковский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</a:t>
                      </a: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0" marR="2401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0520" y="150876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37160" y="25719"/>
            <a:ext cx="11963400" cy="4886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ПЛАН МЕРОПРИЯТИЙ ПО ДОСТИ ЖЕНИЮ ЦЕЛЕВЫХ ПОКАЗАТЕЛЕЙ ПРОЕКТА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870476"/>
              </p:ext>
            </p:extLst>
          </p:nvPr>
        </p:nvGraphicFramePr>
        <p:xfrm>
          <a:off x="92075" y="92075"/>
          <a:ext cx="10050463" cy="614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cument" r:id="rId3" imgW="10050918" imgH="6148096" progId="Word.Document.12">
                  <p:embed/>
                </p:oleObj>
              </mc:Choice>
              <mc:Fallback>
                <p:oleObj name="Document" r:id="rId3" imgW="10050918" imgH="6148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0050463" cy="614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121920" y="60008"/>
            <a:ext cx="11963400" cy="4886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КАРТОЧКА  ЦЕЛЕВОГО СОСТОЯНИЯ ПРОЦЕССА  «УТРЕННИЙ ПРИЕМ ДОШКОЛЬНИКОВ В ДОУ»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2376" y="1682672"/>
            <a:ext cx="5383875" cy="4622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9483" y="1414525"/>
            <a:ext cx="5383875" cy="5158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87927" y="1127771"/>
            <a:ext cx="216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1964" y="1715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УТРЕННИЙ ПРИЕМ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ДОШКОЛЬНИКОВ В ДОУ</a:t>
            </a:r>
          </a:p>
        </p:txBody>
      </p:sp>
    </p:spTree>
    <p:extLst>
      <p:ext uri="{BB962C8B-B14F-4D97-AF65-F5344CB8AC3E}">
        <p14:creationId xmlns:p14="http://schemas.microsoft.com/office/powerpoint/2010/main" val="25221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3" y="307530"/>
            <a:ext cx="6428099" cy="6228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4052" y="975942"/>
            <a:ext cx="6301483" cy="493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03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610</Words>
  <Application>Microsoft Office PowerPoint</Application>
  <PresentationFormat>Широкоэкранный</PresentationFormat>
  <Paragraphs>102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Document</vt:lpstr>
      <vt:lpstr>Муниципальное бюджетное дошкольное образовательное учреждение  Починковский детский сад №1</vt:lpstr>
      <vt:lpstr>Презентация PowerPoint</vt:lpstr>
      <vt:lpstr>Презентация PowerPoint</vt:lpstr>
      <vt:lpstr>Презентация PowerPoint</vt:lpstr>
      <vt:lpstr>ИНСТРУКЦИЯ ДЛЯ ДЕЖУРНОГО ПО  УТРЕННЕМУ ПРИЕМУ ДЕТЕЙ В ДОУ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Починковский детский сад №1</dc:title>
  <dc:creator>Лоева</dc:creator>
  <cp:lastModifiedBy>1</cp:lastModifiedBy>
  <cp:revision>35</cp:revision>
  <dcterms:created xsi:type="dcterms:W3CDTF">2023-02-09T05:46:35Z</dcterms:created>
  <dcterms:modified xsi:type="dcterms:W3CDTF">2023-02-17T04:36:53Z</dcterms:modified>
</cp:coreProperties>
</file>