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1" r:id="rId4"/>
    <p:sldId id="259" r:id="rId5"/>
    <p:sldId id="278" r:id="rId6"/>
    <p:sldId id="272" r:id="rId7"/>
    <p:sldId id="268" r:id="rId8"/>
    <p:sldId id="273" r:id="rId9"/>
    <p:sldId id="275" r:id="rId10"/>
    <p:sldId id="277" r:id="rId11"/>
    <p:sldId id="276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1" autoAdjust="0"/>
    <p:restoredTop sz="94704" autoAdjust="0"/>
  </p:normalViewPr>
  <p:slideViewPr>
    <p:cSldViewPr snapToObjects="1">
      <p:cViewPr>
        <p:scale>
          <a:sx n="84" d="100"/>
          <a:sy n="84" d="100"/>
        </p:scale>
        <p:origin x="-882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41470-BA31-4B42-AD49-961E09A31DB9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10A3E-8EB9-42F3-9EFD-B9A7E3533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DE383-27F3-436F-A10A-7B9790CC308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C9D0E-9254-4A1F-B0F9-705995136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256"/>
            <a:ext cx="8667811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Проект </a:t>
            </a:r>
            <a:br>
              <a:rPr lang="ru-RU" dirty="0" smtClean="0"/>
            </a:br>
            <a:r>
              <a:rPr lang="ru-RU" dirty="0" smtClean="0"/>
              <a:t>Оптимизация работы педагога за компьютером.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357188"/>
            <a:ext cx="4643438" cy="2714625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pPr lvl="0"/>
            <a:r>
              <a:rPr lang="ru-RU" b="1" dirty="0" smtClean="0"/>
              <a:t>Муниципальное бюджетное дошкольное образовательное учреждение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Починковский</a:t>
            </a:r>
            <a:r>
              <a:rPr lang="ru-RU" b="1" dirty="0" smtClean="0"/>
              <a:t> детский сад № 5 </a:t>
            </a: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2066" y="357166"/>
            <a:ext cx="3810027" cy="2857520"/>
          </a:xfrm>
          <a:prstGeom prst="rect">
            <a:avLst/>
          </a:prstGeom>
          <a:ln w="228600" cap="sq" cmpd="thickThin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Внедрение улучшений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1602304"/>
            <a:ext cx="540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ДО</a:t>
            </a:r>
            <a:endParaRPr lang="ru-RU" dirty="0" smtClean="0"/>
          </a:p>
        </p:txBody>
      </p:sp>
      <p:pic>
        <p:nvPicPr>
          <p:cNvPr id="1026" name="Picture 2" descr="C:\Users\v\Desktop\20230215_1655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223064"/>
            <a:ext cx="4286248" cy="2333557"/>
          </a:xfrm>
          <a:prstGeom prst="rect">
            <a:avLst/>
          </a:prstGeom>
          <a:noFill/>
        </p:spPr>
      </p:pic>
      <p:pic>
        <p:nvPicPr>
          <p:cNvPr id="1027" name="Picture 3" descr="C:\Users\v\Desktop\20230215_165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214554"/>
            <a:ext cx="4182807" cy="234206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072198" y="1570038"/>
            <a:ext cx="1071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ПОСЛЕ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7" y="1397000"/>
          <a:ext cx="7429550" cy="255049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00548"/>
                <a:gridCol w="1762878"/>
                <a:gridCol w="1831189"/>
                <a:gridCol w="1947627"/>
                <a:gridCol w="1487308"/>
              </a:tblGrid>
              <a:tr h="262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/>
                        <a:t>№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/>
                        <a:t>Проблема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/>
                        <a:t>Коренная причина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/>
                        <a:t>Способ решения проблемы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/>
                        <a:t>Результат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>
                    <a:solidFill>
                      <a:schemeClr val="accent1"/>
                    </a:solidFill>
                  </a:tcPr>
                </a:tc>
              </a:tr>
              <a:tr h="841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1.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Долгое время загрузки ноутбука (перезагружен рабочий стол, вирусы, много незавершенных процессов)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Не все педагоги в достаточной степени владеют ИКТ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Обучение педагогов минимальным ИКТ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С педагогами проведена разъяснительная работа по использованию ноутбука, создан алгоритм работы, список проверенных сайтов, назначен ответственный. 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</a:tr>
              <a:tr h="922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2.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Неумение быстро найти нужный материал, минимальные навыки работы с информацией в сети Интернет, отсутствие структуризации файлов и папок в рабочем компьютере.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Отсутствие структуризации файлов и папок в рабочем компьютере.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Разработка единой структуры хранения информации в компьютере.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Разработана структура папок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</a:tr>
              <a:tr h="524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3.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Медленная работа техники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Проблемы технического характера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/>
                        <a:t>Необходима диагностика у квалифицированного специалиста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/>
                        <a:t>Проведена диагностика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749" marR="42749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83188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СПАСИБО ЗА ВНИМАНИЕ!</a:t>
            </a:r>
            <a:endParaRPr lang="ru-RU" sz="800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Команда проекта «Детский сад на связи»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43042" y="1571612"/>
            <a:ext cx="58579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375275" algn="l"/>
              </a:tabLst>
            </a:pPr>
            <a:r>
              <a:rPr lang="ru-RU" sz="4000" dirty="0" smtClean="0"/>
              <a:t>Команда проекта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285983" y="2714620"/>
            <a:ext cx="1582509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143504" y="2714620"/>
            <a:ext cx="1571636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92369" y="2714620"/>
            <a:ext cx="1283257" cy="17965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86380" y="2846887"/>
            <a:ext cx="1250937" cy="17965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Скругленный прямоугольник 4"/>
          <p:cNvSpPr/>
          <p:nvPr/>
        </p:nvSpPr>
        <p:spPr>
          <a:xfrm>
            <a:off x="2392369" y="4884118"/>
            <a:ext cx="1404685" cy="522606"/>
          </a:xfrm>
          <a:prstGeom prst="rect">
            <a:avLst/>
          </a:prstGeom>
          <a:scene3d>
            <a:camera prst="orthographicFront"/>
            <a:lightRig rig="fla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41910" tIns="41910" rIns="41910" bIns="41910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100" kern="1200" dirty="0" smtClean="0"/>
              <a:t>Фадеева Лариса Владимировна воспитатель</a:t>
            </a:r>
            <a:endParaRPr lang="ru-RU" sz="1100" kern="1200" dirty="0"/>
          </a:p>
        </p:txBody>
      </p:sp>
      <p:sp>
        <p:nvSpPr>
          <p:cNvPr id="25" name="Скругленный прямоугольник 4"/>
          <p:cNvSpPr/>
          <p:nvPr/>
        </p:nvSpPr>
        <p:spPr>
          <a:xfrm>
            <a:off x="5143504" y="4906658"/>
            <a:ext cx="1476124" cy="500066"/>
          </a:xfrm>
          <a:prstGeom prst="rect">
            <a:avLst/>
          </a:prstGeom>
          <a:scene3d>
            <a:camera prst="orthographicFront"/>
            <a:lightRig rig="fla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41910" tIns="41910" rIns="41910" bIns="41910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100" dirty="0" smtClean="0"/>
              <a:t>Быкова</a:t>
            </a:r>
            <a:r>
              <a:rPr lang="ru-RU" sz="1100" kern="1200" dirty="0" smtClean="0"/>
              <a:t> Светлана Александровна воспитатель</a:t>
            </a:r>
            <a:endParaRPr lang="ru-RU" sz="1100" kern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v\Desktop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9144000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Карта текущего состояния процесса</a:t>
            </a:r>
            <a:endParaRPr lang="ru-RU" sz="3200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85720" y="1417638"/>
          <a:ext cx="1190612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Идет</a:t>
                      </a:r>
                      <a:r>
                        <a:rPr lang="ru-RU" baseline="0" dirty="0" smtClean="0"/>
                        <a:t> в спальню </a:t>
                      </a:r>
                      <a:r>
                        <a:rPr lang="ru-RU" baseline="0" dirty="0" err="1" smtClean="0"/>
                        <a:t>ст.гр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40 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071670" y="1417638"/>
          <a:ext cx="1214446" cy="206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Включает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ноутбук,технику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100 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929058" y="1417638"/>
          <a:ext cx="1214446" cy="206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Поиск нужного</a:t>
                      </a:r>
                      <a:r>
                        <a:rPr lang="ru-RU" baseline="0" dirty="0" smtClean="0"/>
                        <a:t> документа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800 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5715008" y="1417638"/>
          <a:ext cx="1214446" cy="2341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Отправления</a:t>
                      </a:r>
                      <a:r>
                        <a:rPr lang="ru-RU" baseline="0" dirty="0" smtClean="0"/>
                        <a:t> в печать документа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r>
                        <a:rPr lang="ru-RU" baseline="0" dirty="0" smtClean="0"/>
                        <a:t> с/1 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7572396" y="1417638"/>
          <a:ext cx="1285884" cy="15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Идет</a:t>
                      </a:r>
                      <a:r>
                        <a:rPr lang="ru-RU" baseline="0" dirty="0" smtClean="0"/>
                        <a:t> в группу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40 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Пятно 1 18"/>
          <p:cNvSpPr/>
          <p:nvPr/>
        </p:nvSpPr>
        <p:spPr>
          <a:xfrm>
            <a:off x="1476332" y="1197775"/>
            <a:ext cx="542900" cy="43972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0" name="Пятно 1 19"/>
          <p:cNvSpPr/>
          <p:nvPr/>
        </p:nvSpPr>
        <p:spPr>
          <a:xfrm>
            <a:off x="3286116" y="1197775"/>
            <a:ext cx="542900" cy="43972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1" name="Пятно 1 20"/>
          <p:cNvSpPr/>
          <p:nvPr/>
        </p:nvSpPr>
        <p:spPr>
          <a:xfrm>
            <a:off x="7029496" y="1197775"/>
            <a:ext cx="542900" cy="43972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5720" y="3759092"/>
            <a:ext cx="5429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Текущее время протекания процесса (ВПП)</a:t>
            </a:r>
          </a:p>
          <a:p>
            <a:r>
              <a:rPr lang="ru-RU" dirty="0" smtClean="0"/>
              <a:t>Минимум – 25 минут – 4 педагога (100 мин)</a:t>
            </a:r>
          </a:p>
          <a:p>
            <a:r>
              <a:rPr lang="ru-RU" dirty="0" smtClean="0"/>
              <a:t>Максимум – 35 минут – 4 педагога (140 мин)</a:t>
            </a:r>
            <a:endParaRPr lang="ru-RU" dirty="0"/>
          </a:p>
        </p:txBody>
      </p:sp>
      <p:sp>
        <p:nvSpPr>
          <p:cNvPr id="23" name="Пятно 1 22"/>
          <p:cNvSpPr/>
          <p:nvPr/>
        </p:nvSpPr>
        <p:spPr>
          <a:xfrm>
            <a:off x="3014666" y="4857760"/>
            <a:ext cx="542900" cy="43972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557566" y="4857760"/>
            <a:ext cx="55864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Долгое время загрузки ноутбука</a:t>
            </a:r>
          </a:p>
          <a:p>
            <a:endParaRPr lang="ru-RU" dirty="0" smtClean="0"/>
          </a:p>
          <a:p>
            <a:r>
              <a:rPr lang="ru-RU" dirty="0" smtClean="0"/>
              <a:t>Неумение быстро найти нужный материал</a:t>
            </a:r>
          </a:p>
          <a:p>
            <a:endParaRPr lang="ru-RU" dirty="0" smtClean="0"/>
          </a:p>
          <a:p>
            <a:r>
              <a:rPr lang="ru-RU" dirty="0" smtClean="0"/>
              <a:t>Медленная работа ноутбука и другой техники</a:t>
            </a:r>
            <a:endParaRPr lang="ru-RU" dirty="0"/>
          </a:p>
        </p:txBody>
      </p:sp>
      <p:sp>
        <p:nvSpPr>
          <p:cNvPr id="25" name="Пятно 1 24"/>
          <p:cNvSpPr/>
          <p:nvPr/>
        </p:nvSpPr>
        <p:spPr>
          <a:xfrm>
            <a:off x="3014666" y="5429264"/>
            <a:ext cx="542900" cy="43972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6" name="Пятно 1 25"/>
          <p:cNvSpPr/>
          <p:nvPr/>
        </p:nvSpPr>
        <p:spPr>
          <a:xfrm>
            <a:off x="3014666" y="5895362"/>
            <a:ext cx="542900" cy="43972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7" name="Стрелка вправо 26"/>
          <p:cNvSpPr/>
          <p:nvPr/>
        </p:nvSpPr>
        <p:spPr>
          <a:xfrm>
            <a:off x="1643042" y="2214554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3369471" y="2214554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5338818" y="2233602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7029496" y="2233602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Целевая карта процесса</a:t>
            </a:r>
            <a:endParaRPr lang="ru-RU" sz="3200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85720" y="1417638"/>
          <a:ext cx="1190612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Идет</a:t>
                      </a:r>
                      <a:r>
                        <a:rPr lang="ru-RU" baseline="0" dirty="0" smtClean="0"/>
                        <a:t> в спальню </a:t>
                      </a:r>
                      <a:r>
                        <a:rPr lang="ru-RU" baseline="0" dirty="0" err="1" smtClean="0"/>
                        <a:t>ст.гр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40 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071670" y="1417638"/>
          <a:ext cx="1214446" cy="206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Включает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ноутбук,технику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50 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929058" y="1417638"/>
          <a:ext cx="1214446" cy="206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Поиск нужного</a:t>
                      </a:r>
                      <a:r>
                        <a:rPr lang="ru-RU" baseline="0" dirty="0" smtClean="0"/>
                        <a:t> документа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100с.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5715008" y="1417638"/>
          <a:ext cx="1214446" cy="2341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Отправления</a:t>
                      </a:r>
                      <a:r>
                        <a:rPr lang="ru-RU" baseline="0" dirty="0" smtClean="0"/>
                        <a:t> в печать документа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r>
                        <a:rPr lang="ru-RU" baseline="0" dirty="0" smtClean="0"/>
                        <a:t> с/1 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7572396" y="1417638"/>
          <a:ext cx="1285884" cy="15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</a:tblGrid>
              <a:tr h="4392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Идет</a:t>
                      </a:r>
                      <a:r>
                        <a:rPr lang="ru-RU" baseline="0" dirty="0" smtClean="0"/>
                        <a:t> в группу</a:t>
                      </a:r>
                      <a:endParaRPr lang="ru-RU" dirty="0"/>
                    </a:p>
                  </a:txBody>
                  <a:tcPr/>
                </a:tc>
              </a:tr>
              <a:tr h="439207">
                <a:tc>
                  <a:txBody>
                    <a:bodyPr/>
                    <a:lstStyle/>
                    <a:p>
                      <a:r>
                        <a:rPr lang="ru-RU" dirty="0" smtClean="0"/>
                        <a:t>40 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85720" y="3759092"/>
            <a:ext cx="5429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Текущее время протекания процесса (ВПП)</a:t>
            </a:r>
          </a:p>
          <a:p>
            <a:r>
              <a:rPr lang="ru-RU" dirty="0" smtClean="0"/>
              <a:t>Минимум – 5 минут – 4 педагога (25 мин)</a:t>
            </a:r>
          </a:p>
          <a:p>
            <a:r>
              <a:rPr lang="ru-RU" dirty="0" smtClean="0"/>
              <a:t>Максимум – 35 минут – 4 педагога (40 мин)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428992" y="2143116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338818" y="2214554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7072330" y="2143116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1643042" y="2143116"/>
            <a:ext cx="376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авнобедренный треугольник 10"/>
          <p:cNvSpPr/>
          <p:nvPr/>
        </p:nvSpPr>
        <p:spPr>
          <a:xfrm>
            <a:off x="1357290" y="1142984"/>
            <a:ext cx="5929354" cy="50006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Выявление проблемы 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86116" y="2846398"/>
            <a:ext cx="1983593" cy="439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Федеральный уровень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86116" y="3714752"/>
            <a:ext cx="2214578" cy="428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Региональный уровень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488" y="4423583"/>
            <a:ext cx="3000396" cy="439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Муниципальный уровень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00298" y="5214950"/>
            <a:ext cx="3786214" cy="80246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</a:rPr>
              <a:t>Починковский</a:t>
            </a:r>
            <a:r>
              <a:rPr lang="ru-RU" sz="1400" dirty="0" smtClean="0">
                <a:solidFill>
                  <a:schemeClr val="tx1"/>
                </a:solidFill>
              </a:rPr>
              <a:t> детский сад№5</a:t>
            </a:r>
          </a:p>
          <a:p>
            <a:pPr marL="342900" indent="-342900" algn="ctr">
              <a:buAutoNum type="arabicPeriod"/>
            </a:pPr>
            <a:r>
              <a:rPr lang="ru-RU" sz="1400" dirty="0" smtClean="0">
                <a:solidFill>
                  <a:schemeClr val="tx1"/>
                </a:solidFill>
              </a:rPr>
              <a:t>Педагоги</a:t>
            </a:r>
          </a:p>
          <a:p>
            <a:pPr marL="342900" indent="-342900" algn="ctr"/>
            <a:r>
              <a:rPr lang="ru-RU" sz="1400" dirty="0" smtClean="0">
                <a:solidFill>
                  <a:schemeClr val="tx1"/>
                </a:solidFill>
              </a:rPr>
              <a:t>2. Техника</a:t>
            </a:r>
          </a:p>
          <a:p>
            <a:pPr marL="342900" indent="-342900" algn="ctr"/>
            <a:r>
              <a:rPr lang="ru-RU" sz="1400" dirty="0" smtClean="0">
                <a:solidFill>
                  <a:schemeClr val="tx1"/>
                </a:solidFill>
              </a:rPr>
              <a:t>3. Структура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126701" y="3286124"/>
            <a:ext cx="357190" cy="280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126701" y="4923648"/>
            <a:ext cx="357190" cy="280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126701" y="4143381"/>
            <a:ext cx="357190" cy="280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Анализ и оценка текущего состояния процесса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1785918"/>
          <a:ext cx="8543955" cy="243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985"/>
                <a:gridCol w="2847985"/>
                <a:gridCol w="284798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Проблема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Коренная причина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Способ решения проблемы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Долгое время загрузки ноутбука (перезагружен рабочий стол, вирусы, много незавершенных процессов)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Не все педагоги в достаточной степени владеют ИКТ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Обучение педагогов минимальным ИКТ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Неумение быстро найти нужный материал, минимальные навыки работы с информацией в сети Интернет, отсутствие структуризации файлов и папок в рабочем компьютере.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Отсутствие структуризации файлов и папок в рабочем компьютере.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Разработка единой структуры хранения информации в компьютере.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Медленная работа техники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Проблемы технического характера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Необходима диагностика у квалифицированного специалиста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МЕРОПРИЯТИЯ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1397000"/>
          <a:ext cx="8115327" cy="406399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04826"/>
                <a:gridCol w="2704826"/>
                <a:gridCol w="2705675"/>
              </a:tblGrid>
              <a:tr h="176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Мероприятия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Ответственный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Срок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30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Назначение ответственного за компьютер и другую технику в группе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Фадеева Л.В. – </a:t>
                      </a:r>
                      <a:r>
                        <a:rPr lang="ru-RU" sz="1000" dirty="0" smtClean="0"/>
                        <a:t>воспитатель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Times New Roman"/>
                          <a:cs typeface="Times New Roman"/>
                        </a:rPr>
                        <a:t>Ноябрь</a:t>
                      </a:r>
                      <a:r>
                        <a:rPr lang="ru-RU" sz="1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2022 год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Разработка структуры папок на компьютере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/>
                        <a:t> Быкова С.А.</a:t>
                      </a:r>
                      <a:r>
                        <a:rPr lang="ru-RU" sz="1000" baseline="0" dirty="0" smtClean="0"/>
                        <a:t> </a:t>
                      </a:r>
                      <a:r>
                        <a:rPr lang="ru-RU" sz="1000" dirty="0" smtClean="0"/>
                        <a:t>- </a:t>
                      </a:r>
                      <a:r>
                        <a:rPr lang="ru-RU" sz="1000" dirty="0"/>
                        <a:t>воспитатель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Times New Roman"/>
                          <a:cs typeface="Times New Roman"/>
                        </a:rPr>
                        <a:t>Декабрь 2022 год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Разработка системы хранения методических файлов для педагогов</a:t>
                      </a:r>
                      <a:r>
                        <a:rPr lang="ru-RU" sz="1000" dirty="0" smtClean="0"/>
                        <a:t>. Создание </a:t>
                      </a:r>
                      <a:r>
                        <a:rPr lang="ru-RU" sz="1000" dirty="0"/>
                        <a:t>папки «Для </a:t>
                      </a:r>
                      <a:r>
                        <a:rPr lang="ru-RU" sz="1000" dirty="0" smtClean="0"/>
                        <a:t>Вас</a:t>
                      </a:r>
                      <a:r>
                        <a:rPr lang="ru-RU" sz="1000" baseline="0" dirty="0" smtClean="0"/>
                        <a:t> </a:t>
                      </a:r>
                      <a:r>
                        <a:rPr lang="ru-RU" sz="1000" dirty="0" smtClean="0"/>
                        <a:t>педагоги</a:t>
                      </a:r>
                      <a:r>
                        <a:rPr lang="ru-RU" sz="1000" dirty="0"/>
                        <a:t>!»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Фадеева Л.В. – </a:t>
                      </a:r>
                      <a:r>
                        <a:rPr lang="ru-RU" sz="1000" dirty="0" smtClean="0"/>
                        <a:t>воспитатель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Times New Roman"/>
                          <a:cs typeface="Times New Roman"/>
                        </a:rPr>
                        <a:t>Январь 2023 год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Создание алгоритма работы за ПК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Фадеева Л.В. – </a:t>
                      </a:r>
                      <a:r>
                        <a:rPr lang="ru-RU" sz="1000" dirty="0" smtClean="0"/>
                        <a:t>воспитатель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Times New Roman"/>
                          <a:cs typeface="Times New Roman"/>
                        </a:rPr>
                        <a:t>Февраль</a:t>
                      </a:r>
                      <a:r>
                        <a:rPr lang="ru-RU" sz="1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2023 год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Обучение педагогов ИКТ технологиям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Calibri"/>
                          <a:ea typeface="Times New Roman"/>
                          <a:cs typeface="Times New Roman"/>
                        </a:rPr>
                        <a:t>Быкова</a:t>
                      </a:r>
                      <a:r>
                        <a:rPr lang="ru-RU" sz="1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С.А. - воспитатель</a:t>
                      </a:r>
                      <a:endParaRPr lang="ru-RU" sz="1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По мере предоставления бюджетных мест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Проведение диагностики ноутбука и другой техники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Times New Roman"/>
                          <a:cs typeface="Times New Roman"/>
                        </a:rPr>
                        <a:t>Быкова</a:t>
                      </a:r>
                      <a:r>
                        <a:rPr lang="ru-RU" sz="1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С.А. - воспитатель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Диагностика проводится путем обращения к специалисту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Замена ноутбука и другой техники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Заведующий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По мере возникновения финансовых возможностей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Подключение устройств к сети Интернет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Заведующий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По мере возникновения финансовых возможностей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Внедрение улучшений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14348" y="1428736"/>
            <a:ext cx="2143140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Старшая разновозрастная группа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Починки </a:t>
            </a:r>
            <a:r>
              <a:rPr lang="ru-RU" dirty="0" err="1" smtClean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/с №5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2782481" y="2283218"/>
            <a:ext cx="2148692" cy="1588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117177" y="1233766"/>
            <a:ext cx="250033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Для вас, педагоги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17177" y="1714488"/>
            <a:ext cx="3571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117177" y="2071678"/>
            <a:ext cx="3571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17177" y="2428868"/>
            <a:ext cx="3571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17177" y="2786058"/>
            <a:ext cx="3571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3438" y="1714488"/>
            <a:ext cx="2643206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Фадеева Л.В.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43438" y="2071678"/>
            <a:ext cx="2643206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Хоркина</a:t>
            </a:r>
            <a:r>
              <a:rPr lang="ru-RU" dirty="0" smtClean="0">
                <a:solidFill>
                  <a:schemeClr val="tx1"/>
                </a:solidFill>
              </a:rPr>
              <a:t> С.С.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43438" y="2428868"/>
            <a:ext cx="2643206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Быкова С. А.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43438" y="2786058"/>
            <a:ext cx="2643206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Страмнова</a:t>
            </a:r>
            <a:r>
              <a:rPr lang="ru-RU" dirty="0" smtClean="0">
                <a:solidFill>
                  <a:schemeClr val="tx1"/>
                </a:solidFill>
              </a:rPr>
              <a:t> Н.В.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14282" y="1233766"/>
            <a:ext cx="357190" cy="369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14282" y="3571876"/>
            <a:ext cx="357190" cy="369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24" y="4500570"/>
            <a:ext cx="250033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Для вас, педагоги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856033" y="5233870"/>
            <a:ext cx="27614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Фотографии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856033" y="4864538"/>
            <a:ext cx="27614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856033" y="4495206"/>
            <a:ext cx="27614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Конкурсы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856033" y="4125874"/>
            <a:ext cx="27614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Документы на группу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857621" y="3756542"/>
            <a:ext cx="275988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Планирование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081853" y="4952406"/>
            <a:ext cx="206214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Для родителей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081853" y="4462940"/>
            <a:ext cx="206214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Для педагогов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081853" y="5418536"/>
            <a:ext cx="206214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Для детей</a:t>
            </a:r>
            <a:endParaRPr lang="ru-RU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rot="5400000" flipH="1" flipV="1">
            <a:off x="3313082" y="4170346"/>
            <a:ext cx="37469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9" idx="3"/>
          </p:cNvCxnSpPr>
          <p:nvPr/>
        </p:nvCxnSpPr>
        <p:spPr>
          <a:xfrm flipV="1">
            <a:off x="3357554" y="4462940"/>
            <a:ext cx="285752" cy="2222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3357554" y="4685236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3357554" y="4712138"/>
            <a:ext cx="285752" cy="2402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16200000" flipH="1">
            <a:off x="3274512" y="4952944"/>
            <a:ext cx="45183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1" idx="3"/>
          </p:cNvCxnSpPr>
          <p:nvPr/>
        </p:nvCxnSpPr>
        <p:spPr>
          <a:xfrm flipV="1">
            <a:off x="6617507" y="4686824"/>
            <a:ext cx="311947" cy="362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1" idx="3"/>
          </p:cNvCxnSpPr>
          <p:nvPr/>
        </p:nvCxnSpPr>
        <p:spPr>
          <a:xfrm>
            <a:off x="6617507" y="5049204"/>
            <a:ext cx="31194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21" idx="3"/>
          </p:cNvCxnSpPr>
          <p:nvPr/>
        </p:nvCxnSpPr>
        <p:spPr>
          <a:xfrm>
            <a:off x="6617507" y="5049204"/>
            <a:ext cx="311947" cy="3693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820</TotalTime>
  <Words>589</Words>
  <PresentationFormat>Экран (4:3)</PresentationFormat>
  <Paragraphs>150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Проект  Оптимизация работы педагога за компьютером.</vt:lpstr>
      <vt:lpstr>Команда проекта «Детский сад на связи»</vt:lpstr>
      <vt:lpstr>Слайд 3</vt:lpstr>
      <vt:lpstr>Карта текущего состояния процесса</vt:lpstr>
      <vt:lpstr>Целевая карта процесса</vt:lpstr>
      <vt:lpstr>Выявление проблемы </vt:lpstr>
      <vt:lpstr>Анализ и оценка текущего состояния процесса</vt:lpstr>
      <vt:lpstr>МЕРОПРИЯТИЯ</vt:lpstr>
      <vt:lpstr>Внедрение улучшений</vt:lpstr>
      <vt:lpstr>Внедрение улучшений</vt:lpstr>
      <vt:lpstr>Результат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</dc:creator>
  <cp:lastModifiedBy>v</cp:lastModifiedBy>
  <cp:revision>66</cp:revision>
  <dcterms:created xsi:type="dcterms:W3CDTF">2022-10-31T06:52:02Z</dcterms:created>
  <dcterms:modified xsi:type="dcterms:W3CDTF">2023-02-16T10:10:56Z</dcterms:modified>
</cp:coreProperties>
</file>