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59" r:id="rId5"/>
    <p:sldId id="263" r:id="rId6"/>
    <p:sldId id="260" r:id="rId7"/>
    <p:sldId id="264" r:id="rId8"/>
    <p:sldId id="265" r:id="rId9"/>
    <p:sldId id="269" r:id="rId10"/>
    <p:sldId id="266" r:id="rId11"/>
    <p:sldId id="261" r:id="rId12"/>
    <p:sldId id="262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011" autoAdjust="0"/>
  </p:normalViewPr>
  <p:slideViewPr>
    <p:cSldViewPr>
      <p:cViewPr>
        <p:scale>
          <a:sx n="64" d="100"/>
          <a:sy n="64" d="100"/>
        </p:scale>
        <p:origin x="-1566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0ED-044F-4AEF-A7A4-2C879DF053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5DB4421-E743-4109-9256-406A1F758E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0ED-044F-4AEF-A7A4-2C879DF053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4421-E743-4109-9256-406A1F758E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0ED-044F-4AEF-A7A4-2C879DF053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4421-E743-4109-9256-406A1F758E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0ED-044F-4AEF-A7A4-2C879DF053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4421-E743-4109-9256-406A1F758E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0ED-044F-4AEF-A7A4-2C879DF053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5DB4421-E743-4109-9256-406A1F758E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0ED-044F-4AEF-A7A4-2C879DF053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4421-E743-4109-9256-406A1F758E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0ED-044F-4AEF-A7A4-2C879DF053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4421-E743-4109-9256-406A1F758E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0ED-044F-4AEF-A7A4-2C879DF053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4421-E743-4109-9256-406A1F758E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0ED-044F-4AEF-A7A4-2C879DF053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4421-E743-4109-9256-406A1F758E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0ED-044F-4AEF-A7A4-2C879DF053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B4421-E743-4109-9256-406A1F758E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B0ED-044F-4AEF-A7A4-2C879DF053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5DB4421-E743-4109-9256-406A1F758E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3FBB0ED-044F-4AEF-A7A4-2C879DF053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5DB4421-E743-4109-9256-406A1F758EA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571612"/>
            <a:ext cx="8286808" cy="464347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ВНЕДРЕНИЕ БЕРЕЖЛИВЫХ ТЕХНОЛОГИЙ В ДЕЯТЕЛЬНОСТЬ ДОО В РАМКАХ РЕАЛИЗАЦИИ ПРОЕКТА «БЕРЕЖЛИВЫЙ ДЕТСКИЙ САД»</a:t>
            </a:r>
          </a:p>
          <a:p>
            <a:endParaRPr lang="ru-RU" b="1" dirty="0" smtClean="0"/>
          </a:p>
          <a:p>
            <a:pPr algn="r"/>
            <a:r>
              <a:rPr lang="ru-RU" b="1" dirty="0" smtClean="0"/>
              <a:t>                                                                Подготовили:</a:t>
            </a:r>
          </a:p>
          <a:p>
            <a:pPr algn="r"/>
            <a:r>
              <a:rPr lang="ru-RU" b="1" dirty="0" smtClean="0"/>
              <a:t>Савинова Н.Н., </a:t>
            </a:r>
          </a:p>
          <a:p>
            <a:pPr algn="r"/>
            <a:r>
              <a:rPr lang="ru-RU" b="1" dirty="0" smtClean="0"/>
              <a:t>педагог-психолог</a:t>
            </a:r>
          </a:p>
          <a:p>
            <a:pPr algn="r"/>
            <a:r>
              <a:rPr lang="ru-RU" b="1" dirty="0" err="1" smtClean="0"/>
              <a:t>Псалмова</a:t>
            </a:r>
            <a:r>
              <a:rPr lang="ru-RU" b="1" dirty="0" smtClean="0"/>
              <a:t> Е.И.,</a:t>
            </a:r>
          </a:p>
          <a:p>
            <a:pPr algn="r"/>
            <a:r>
              <a:rPr lang="ru-RU" b="1" dirty="0" smtClean="0"/>
              <a:t>ст. воспитатель</a:t>
            </a:r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428604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Муниципальное бюджетное дошкольное образовательное учреждение 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err="1" smtClean="0">
                <a:solidFill>
                  <a:schemeClr val="tx1"/>
                </a:solidFill>
              </a:rPr>
              <a:t>Починковский</a:t>
            </a:r>
            <a:r>
              <a:rPr lang="ru-RU" sz="2800" b="1" dirty="0" smtClean="0">
                <a:solidFill>
                  <a:schemeClr val="tx1"/>
                </a:solidFill>
              </a:rPr>
              <a:t> детский  сад № 3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13314" name="Picture 2" descr="D:\фото\SAM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143248"/>
            <a:ext cx="4954206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22511" t="20508" r="8858" b="11132"/>
          <a:stretch>
            <a:fillRect/>
          </a:stretch>
        </p:blipFill>
        <p:spPr bwMode="auto">
          <a:xfrm>
            <a:off x="1571603" y="59982"/>
            <a:ext cx="6143669" cy="344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 l="23096" t="20703" r="9370" b="10937"/>
          <a:stretch>
            <a:fillRect/>
          </a:stretch>
        </p:blipFill>
        <p:spPr bwMode="auto">
          <a:xfrm>
            <a:off x="3357554" y="3571876"/>
            <a:ext cx="5357850" cy="3049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3" y="3333750"/>
            <a:ext cx="2428891" cy="323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715436" cy="10001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Проект «Эффективная организация и оптимизация обратной связи воспитателя с родителями ДОУ»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33272" t="20138" r="18934" b="16105"/>
          <a:stretch>
            <a:fillRect/>
          </a:stretch>
        </p:blipFill>
        <p:spPr bwMode="auto">
          <a:xfrm>
            <a:off x="428596" y="857232"/>
            <a:ext cx="40005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 l="33492" t="19531" r="20387" b="16015"/>
          <a:stretch>
            <a:fillRect/>
          </a:stretch>
        </p:blipFill>
        <p:spPr bwMode="auto">
          <a:xfrm>
            <a:off x="4714876" y="857232"/>
            <a:ext cx="3786214" cy="297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 l="31332" t="19726" r="19253" b="12695"/>
          <a:stretch>
            <a:fillRect/>
          </a:stretch>
        </p:blipFill>
        <p:spPr bwMode="auto">
          <a:xfrm>
            <a:off x="428596" y="3891895"/>
            <a:ext cx="3857652" cy="296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/>
          <a:srcRect l="33528" t="19726" r="19802" b="14844"/>
          <a:stretch>
            <a:fillRect/>
          </a:stretch>
        </p:blipFill>
        <p:spPr bwMode="auto">
          <a:xfrm>
            <a:off x="4714876" y="3817263"/>
            <a:ext cx="3857652" cy="304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32943" t="19531" r="18191" b="14062"/>
          <a:stretch>
            <a:fillRect/>
          </a:stretch>
        </p:blipFill>
        <p:spPr bwMode="auto">
          <a:xfrm>
            <a:off x="214283" y="138839"/>
            <a:ext cx="4119240" cy="314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32979" t="19726" r="18155" b="15820"/>
          <a:stretch>
            <a:fillRect/>
          </a:stretch>
        </p:blipFill>
        <p:spPr bwMode="auto">
          <a:xfrm>
            <a:off x="4572000" y="92284"/>
            <a:ext cx="4286280" cy="317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 l="32979" t="19726" r="18155" b="14844"/>
          <a:stretch>
            <a:fillRect/>
          </a:stretch>
        </p:blipFill>
        <p:spPr bwMode="auto">
          <a:xfrm>
            <a:off x="2214546" y="3286124"/>
            <a:ext cx="4744730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53" y="0"/>
            <a:ext cx="5079993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3789"/>
            <a:ext cx="2714644" cy="361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7" y="2571744"/>
            <a:ext cx="3053975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Пользователь\Desktop\педагоги\IMG202302151128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3743" y="3643314"/>
            <a:ext cx="3714775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фото бережливые технологии\IMG_20211230_1507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978838" y="3379484"/>
            <a:ext cx="4330091" cy="2000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ВИЗУАЛИЗАЦИЯ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Пользователь\Desktop\IMG2023021511284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10521" r="18594"/>
          <a:stretch>
            <a:fillRect/>
          </a:stretch>
        </p:blipFill>
        <p:spPr bwMode="auto">
          <a:xfrm>
            <a:off x="5128253" y="714356"/>
            <a:ext cx="4015747" cy="3310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Пользователь\Desktop\IMG20230215112649.jpg"/>
          <p:cNvPicPr>
            <a:picLocks noChangeAspect="1" noChangeArrowheads="1"/>
          </p:cNvPicPr>
          <p:nvPr/>
        </p:nvPicPr>
        <p:blipFill>
          <a:blip r:embed="rId3" cstate="print"/>
          <a:srcRect t="6322" b="1435"/>
          <a:stretch>
            <a:fillRect/>
          </a:stretch>
        </p:blipFill>
        <p:spPr bwMode="auto">
          <a:xfrm>
            <a:off x="0" y="357166"/>
            <a:ext cx="3116564" cy="3833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Пользователь\Desktop\IMG202302151127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5347" y="2071678"/>
            <a:ext cx="2661066" cy="3548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с одним скругленным углом 7"/>
          <p:cNvSpPr/>
          <p:nvPr/>
        </p:nvSpPr>
        <p:spPr>
          <a:xfrm>
            <a:off x="0" y="4572008"/>
            <a:ext cx="2786050" cy="1000132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АЛГОРИТМЫ ОДЕВАНИЯ</a:t>
            </a:r>
            <a:endParaRPr lang="ru-RU" dirty="0"/>
          </a:p>
        </p:txBody>
      </p:sp>
      <p:sp>
        <p:nvSpPr>
          <p:cNvPr id="9" name="Прямоугольник с одним скругленным углом 8"/>
          <p:cNvSpPr/>
          <p:nvPr/>
        </p:nvSpPr>
        <p:spPr>
          <a:xfrm>
            <a:off x="6000760" y="4357694"/>
            <a:ext cx="2857520" cy="714380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АЛГОРИТМ </a:t>
            </a:r>
          </a:p>
          <a:p>
            <a:pPr algn="ctr"/>
            <a:r>
              <a:rPr lang="ru-RU" dirty="0" smtClean="0"/>
              <a:t>МЫТЬЯ РУК</a:t>
            </a:r>
            <a:endParaRPr lang="ru-RU" dirty="0"/>
          </a:p>
        </p:txBody>
      </p:sp>
      <p:sp>
        <p:nvSpPr>
          <p:cNvPr id="10" name="Прямоугольник с одним скругленным углом 9"/>
          <p:cNvSpPr/>
          <p:nvPr/>
        </p:nvSpPr>
        <p:spPr>
          <a:xfrm>
            <a:off x="3286116" y="5715016"/>
            <a:ext cx="2643206" cy="857256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МАРКЕРЫ НА КОНТЕЙНЕРАХ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10187" b="18294"/>
          <a:stretch>
            <a:fillRect/>
          </a:stretch>
        </p:blipFill>
        <p:spPr bwMode="auto">
          <a:xfrm>
            <a:off x="3357554" y="142852"/>
            <a:ext cx="5593647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39635"/>
            <a:ext cx="5357818" cy="4018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с одним скругленным углом 5"/>
          <p:cNvSpPr/>
          <p:nvPr/>
        </p:nvSpPr>
        <p:spPr>
          <a:xfrm>
            <a:off x="214282" y="785794"/>
            <a:ext cx="3000396" cy="1500198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БЕЗОПАСНОСТЬ</a:t>
            </a:r>
          </a:p>
          <a:p>
            <a:pPr algn="ctr"/>
            <a:r>
              <a:rPr lang="ru-RU" dirty="0" smtClean="0"/>
              <a:t>ЦВЕТОВАЯ КОДИРОВКА НА ТРАЕКТОРИЮ ОТКРЫВАНИЯ ДВЕРЕЙ</a:t>
            </a:r>
          </a:p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72132" y="3214686"/>
            <a:ext cx="3071834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ГУСЕНИЧКА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(АЛГОРИТМ ПОСТАНОВКИ </a:t>
            </a:r>
          </a:p>
          <a:p>
            <a:pPr algn="ctr"/>
            <a:r>
              <a:rPr lang="ru-RU" dirty="0" smtClean="0"/>
              <a:t>«ПО РОСТУ»)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с одним скругленным углом 7"/>
          <p:cNvSpPr/>
          <p:nvPr/>
        </p:nvSpPr>
        <p:spPr>
          <a:xfrm>
            <a:off x="5643570" y="5214950"/>
            <a:ext cx="3000396" cy="785818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ПРАВИЛА ГРУППЫ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0"/>
            <a:ext cx="7772400" cy="114298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Проект «Оптимизация процесса организации дежурства с использованием доски задач»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3942" y="1500174"/>
            <a:ext cx="3014671" cy="4019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2234" t="4751" r="12300" b="16487"/>
          <a:stretch>
            <a:fillRect/>
          </a:stretch>
        </p:blipFill>
        <p:spPr bwMode="auto">
          <a:xfrm>
            <a:off x="6357950" y="3429000"/>
            <a:ext cx="2455092" cy="301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857224" y="5643578"/>
            <a:ext cx="5000660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АЛГОРИТМЫ  ДЕЖУРСТВ</a:t>
            </a:r>
          </a:p>
          <a:p>
            <a:pPr algn="ctr"/>
            <a:r>
              <a:rPr lang="ru-RU" dirty="0" smtClean="0"/>
              <a:t>В ГРУППЕ</a:t>
            </a:r>
          </a:p>
          <a:p>
            <a:pPr algn="ctr"/>
            <a:endParaRPr lang="ru-RU" dirty="0"/>
          </a:p>
        </p:txBody>
      </p:sp>
      <p:pic>
        <p:nvPicPr>
          <p:cNvPr id="5124" name="Picture 4" descr="D:\дежурство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000108"/>
            <a:ext cx="2714612" cy="1879346"/>
          </a:xfrm>
          <a:prstGeom prst="rect">
            <a:avLst/>
          </a:prstGeom>
          <a:noFill/>
        </p:spPr>
      </p:pic>
      <p:pic>
        <p:nvPicPr>
          <p:cNvPr id="5125" name="Picture 5" descr="D:\дежурство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1214422"/>
            <a:ext cx="2579705" cy="1928826"/>
          </a:xfrm>
          <a:prstGeom prst="rect">
            <a:avLst/>
          </a:prstGeom>
          <a:noFill/>
        </p:spPr>
      </p:pic>
      <p:pic>
        <p:nvPicPr>
          <p:cNvPr id="5127" name="Picture 7" descr="D:\мы дежурим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3000371"/>
            <a:ext cx="1962296" cy="26196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Проект «Оптимизация процесса выбора игрушки»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26838" t="17059" r="11581" b="12836"/>
          <a:stretch>
            <a:fillRect/>
          </a:stretch>
        </p:blipFill>
        <p:spPr bwMode="auto">
          <a:xfrm>
            <a:off x="4500561" y="1214422"/>
            <a:ext cx="4732733" cy="3029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 l="27489" t="17773" r="11566" b="12890"/>
          <a:stretch>
            <a:fillRect/>
          </a:stretch>
        </p:blipFill>
        <p:spPr bwMode="auto">
          <a:xfrm>
            <a:off x="1428728" y="3857628"/>
            <a:ext cx="4429157" cy="2833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 l="26940" t="17773" r="12115" b="13867"/>
          <a:stretch>
            <a:fillRect/>
          </a:stretch>
        </p:blipFill>
        <p:spPr bwMode="auto">
          <a:xfrm>
            <a:off x="0" y="1071546"/>
            <a:ext cx="4643438" cy="2928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с одним скругленным углом 6"/>
          <p:cNvSpPr/>
          <p:nvPr/>
        </p:nvSpPr>
        <p:spPr>
          <a:xfrm>
            <a:off x="6215074" y="4429132"/>
            <a:ext cx="2571768" cy="1643074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Метод «Светофор»</a:t>
            </a:r>
            <a:endParaRPr lang="ru-RU" sz="24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69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Проект «ОПТИМИЗАЦИЯ ПОДГОТОВКИ К ЗАНЯТИЯМ ПО ИЗОБРАЗИТЕЛЬНОЙ ДЕЯТЕЛЬНОСТИ»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85794"/>
            <a:ext cx="4119591" cy="3089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2" y="857232"/>
            <a:ext cx="4143402" cy="3107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3500438"/>
            <a:ext cx="4143404" cy="310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с одним скругленным углом 6"/>
          <p:cNvSpPr/>
          <p:nvPr/>
        </p:nvSpPr>
        <p:spPr>
          <a:xfrm>
            <a:off x="6286512" y="4500570"/>
            <a:ext cx="2571768" cy="1857388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ИСПОЛЬЗОВАНИЕ </a:t>
            </a:r>
          </a:p>
          <a:p>
            <a:pPr algn="ctr"/>
            <a:r>
              <a:rPr lang="ru-RU" dirty="0" smtClean="0"/>
              <a:t>ТЕНЕВЫХ  ПЛАНШЕТОВ 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0001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Проект «Визуализация пространства музыкально-спортивного зала ДОУ»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23162" t="20138" r="8823" b="11201"/>
          <a:stretch>
            <a:fillRect/>
          </a:stretch>
        </p:blipFill>
        <p:spPr bwMode="auto">
          <a:xfrm>
            <a:off x="142844" y="1214422"/>
            <a:ext cx="427947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 l="23096" t="20703" r="8821" b="10937"/>
          <a:stretch>
            <a:fillRect/>
          </a:stretch>
        </p:blipFill>
        <p:spPr bwMode="auto">
          <a:xfrm>
            <a:off x="4572000" y="1214422"/>
            <a:ext cx="4357686" cy="2459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 l="23096" t="20703" r="8821" b="10937"/>
          <a:stretch>
            <a:fillRect/>
          </a:stretch>
        </p:blipFill>
        <p:spPr bwMode="auto">
          <a:xfrm>
            <a:off x="214282" y="3841496"/>
            <a:ext cx="4214842" cy="237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/>
          <a:srcRect l="23096" t="19727" r="8821" b="10937"/>
          <a:stretch>
            <a:fillRect/>
          </a:stretch>
        </p:blipFill>
        <p:spPr bwMode="auto">
          <a:xfrm>
            <a:off x="4429124" y="3857628"/>
            <a:ext cx="4429156" cy="253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2511" t="20508" r="8858" b="10156"/>
          <a:stretch>
            <a:fillRect/>
          </a:stretch>
        </p:blipFill>
        <p:spPr bwMode="auto">
          <a:xfrm>
            <a:off x="0" y="463464"/>
            <a:ext cx="4429125" cy="251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 l="23096" t="20703" r="8821" b="10937"/>
          <a:stretch>
            <a:fillRect/>
          </a:stretch>
        </p:blipFill>
        <p:spPr bwMode="auto">
          <a:xfrm>
            <a:off x="4500562" y="428604"/>
            <a:ext cx="442915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 l="23096" t="20703" r="8821" b="10937"/>
          <a:stretch>
            <a:fillRect/>
          </a:stretch>
        </p:blipFill>
        <p:spPr bwMode="auto">
          <a:xfrm>
            <a:off x="0" y="3500438"/>
            <a:ext cx="4610813" cy="260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/>
          <a:srcRect l="22547" t="20703" r="9370" b="10937"/>
          <a:stretch>
            <a:fillRect/>
          </a:stretch>
        </p:blipFill>
        <p:spPr bwMode="auto">
          <a:xfrm>
            <a:off x="4341324" y="3500438"/>
            <a:ext cx="4802675" cy="27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060" t="20508" r="7759" b="10156"/>
          <a:stretch>
            <a:fillRect/>
          </a:stretch>
        </p:blipFill>
        <p:spPr bwMode="auto">
          <a:xfrm>
            <a:off x="142812" y="785794"/>
            <a:ext cx="900118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448</TotalTime>
  <Words>119</Words>
  <Application>Microsoft Office PowerPoint</Application>
  <PresentationFormat>Экран (4:3)</PresentationFormat>
  <Paragraphs>30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Справедливость</vt:lpstr>
      <vt:lpstr>Муниципальное бюджетное дошкольное образовательное учреждение  Починковский детский  сад № 3 </vt:lpstr>
      <vt:lpstr>ВИЗУАЛИЗАЦИЯ</vt:lpstr>
      <vt:lpstr>Слайд 3</vt:lpstr>
      <vt:lpstr>Проект «Оптимизация процесса организации дежурства с использованием доски задач»</vt:lpstr>
      <vt:lpstr>Проект «Оптимизация процесса выбора игрушки»</vt:lpstr>
      <vt:lpstr>Проект «ОПТИМИЗАЦИЯ ПОДГОТОВКИ К ЗАНЯТИЯМ ПО ИЗОБРАЗИТЕЛЬНОЙ ДЕЯТЕЛЬНОСТИ»</vt:lpstr>
      <vt:lpstr>Проект «Визуализация пространства музыкально-спортивного зала ДОУ»</vt:lpstr>
      <vt:lpstr>Слайд 8</vt:lpstr>
      <vt:lpstr>Слайд 9</vt:lpstr>
      <vt:lpstr>Слайд 10</vt:lpstr>
      <vt:lpstr>Проект «Эффективная организация и оптимизация обратной связи воспитателя с родителями ДОУ»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 Починковский детский  сад № 3</dc:title>
  <dc:creator>Пользователь</dc:creator>
  <cp:lastModifiedBy>Пользователь</cp:lastModifiedBy>
  <cp:revision>42</cp:revision>
  <dcterms:created xsi:type="dcterms:W3CDTF">2023-02-15T15:22:59Z</dcterms:created>
  <dcterms:modified xsi:type="dcterms:W3CDTF">2023-02-16T09:49:19Z</dcterms:modified>
</cp:coreProperties>
</file>