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5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u8_poch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996952"/>
            <a:ext cx="1656184" cy="88211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Досуг</a:t>
            </a:r>
            <a:endParaRPr lang="en-US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052170"/>
            <a:ext cx="7175351" cy="872774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>
                <a:effectLst/>
              </a:rPr>
              <a:t>Кейс: "Бережливая семья"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1665" y="188640"/>
            <a:ext cx="8588807" cy="1209622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8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область,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округ,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с.Починки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Советская, д11, тел: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(8-831-97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5-21-92,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hlinkClick r:id="rId2"/>
              </a:rPr>
              <a:t>dou8_poch@mail.ru</a:t>
            </a:r>
            <a:r>
              <a:rPr lang="ru-RU" sz="1400" dirty="0" smtClean="0"/>
              <a:t> ,</a:t>
            </a:r>
            <a:r>
              <a:rPr lang="en-US" sz="1400" dirty="0"/>
              <a:t> </a:t>
            </a:r>
            <a:endParaRPr lang="ru-RU" sz="1400" dirty="0" smtClean="0"/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 smtClean="0"/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mkdou8pohinki.nubex.ru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653136"/>
            <a:ext cx="24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Квашенниковых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5352512"/>
            <a:ext cx="303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 Морозова О.К.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63813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8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147334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/>
              <a:t>Для контроля</a:t>
            </a:r>
            <a:r>
              <a:rPr lang="ru-RU" dirty="0"/>
              <a:t> выполнения активностей решили ежемесячно обновлять </a:t>
            </a:r>
            <a:r>
              <a:rPr lang="ru-RU" dirty="0" err="1"/>
              <a:t>канбан</a:t>
            </a:r>
            <a:r>
              <a:rPr lang="ru-RU" dirty="0"/>
              <a:t>-доску активностей, а в конце месяца анализировать, какие ошибки в планировании были допущены.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4392488" cy="6480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/>
              <a:t>Ситуация:</a:t>
            </a:r>
            <a:r>
              <a:rPr lang="ru-RU" sz="1800" dirty="0"/>
              <a:t> </a:t>
            </a:r>
            <a:endParaRPr lang="en-US" sz="1800" dirty="0"/>
          </a:p>
          <a:p>
            <a:pPr marL="45720" indent="0">
              <a:buNone/>
            </a:pPr>
            <a:r>
              <a:rPr lang="ru-RU" sz="1400" dirty="0"/>
              <a:t> </a:t>
            </a:r>
            <a:r>
              <a:rPr lang="ru-RU" sz="1400" dirty="0" smtClean="0"/>
              <a:t>Семья </a:t>
            </a:r>
            <a:r>
              <a:rPr lang="ru-RU" sz="1400" dirty="0"/>
              <a:t>из 4 человек (родители и двое детей </a:t>
            </a:r>
            <a:r>
              <a:rPr lang="ru-RU" sz="1400" dirty="0" smtClean="0"/>
              <a:t>) </a:t>
            </a:r>
            <a:r>
              <a:rPr lang="ru-RU" sz="1400" dirty="0"/>
              <a:t>испытывает трудности с организацией совместного отдыха. У каждого члена семьи есть свои интересы, обязанности и графики, что делает сложность найти время для совместного времяпрепровождения. Часто семья откладывает совместный отдых "на потом", что приводит к утрате близости и недостатку общих воспоминаний.</a:t>
            </a:r>
            <a:endParaRPr lang="en-US" sz="1400" dirty="0"/>
          </a:p>
          <a:p>
            <a:pPr marL="45720" indent="0">
              <a:buNone/>
            </a:pPr>
            <a:r>
              <a:rPr lang="ru-RU" sz="1800" dirty="0"/>
              <a:t> </a:t>
            </a:r>
            <a:endParaRPr lang="en-US" sz="1800" dirty="0"/>
          </a:p>
          <a:p>
            <a:pPr marL="45720" indent="0">
              <a:buNone/>
            </a:pPr>
            <a:r>
              <a:rPr lang="ru-RU" sz="1400" b="1" dirty="0"/>
              <a:t>Проблема:</a:t>
            </a:r>
            <a:endParaRPr lang="en-US" sz="1400" b="1" dirty="0"/>
          </a:p>
          <a:p>
            <a:pPr marL="45720" indent="0">
              <a:buNone/>
            </a:pPr>
            <a:r>
              <a:rPr lang="ru-RU" sz="1400" dirty="0"/>
              <a:t> </a:t>
            </a:r>
            <a:r>
              <a:rPr lang="ru-RU" sz="1400" dirty="0" smtClean="0"/>
              <a:t>• </a:t>
            </a:r>
            <a:r>
              <a:rPr lang="ru-RU" sz="1400" dirty="0"/>
              <a:t>Неэффективное планирование совместного времени.</a:t>
            </a:r>
            <a:endParaRPr lang="en-US" sz="1400" dirty="0"/>
          </a:p>
          <a:p>
            <a:pPr marL="45720" indent="0">
              <a:buNone/>
            </a:pPr>
            <a:r>
              <a:rPr lang="ru-RU" sz="1400" dirty="0"/>
              <a:t>• Отсутствие четкой системы распределения обязанностей.</a:t>
            </a:r>
            <a:endParaRPr lang="en-US" sz="1400" dirty="0"/>
          </a:p>
          <a:p>
            <a:pPr marL="45720" indent="0">
              <a:buNone/>
            </a:pPr>
            <a:r>
              <a:rPr lang="ru-RU" sz="1400" dirty="0"/>
              <a:t>• Недостаток гибкости в планировании и реализации совместных активностей.</a:t>
            </a:r>
            <a:endParaRPr lang="en-US" sz="1400" dirty="0"/>
          </a:p>
          <a:p>
            <a:pPr marL="45720" indent="0">
              <a:buNone/>
            </a:pPr>
            <a:r>
              <a:rPr lang="ru-RU" sz="1800" dirty="0"/>
              <a:t> </a:t>
            </a:r>
            <a:endParaRPr lang="en-US" sz="1800" dirty="0"/>
          </a:p>
          <a:p>
            <a:pPr marL="45720" indent="0">
              <a:buNone/>
            </a:pPr>
            <a:r>
              <a:rPr lang="ru-RU" sz="1800" b="1" dirty="0"/>
              <a:t>Цель:</a:t>
            </a:r>
            <a:endParaRPr lang="en-US" sz="1800" b="1" dirty="0"/>
          </a:p>
          <a:p>
            <a:pPr marL="45720" indent="0">
              <a:buNone/>
            </a:pPr>
            <a:r>
              <a:rPr lang="ru-RU" sz="1600" dirty="0" smtClean="0"/>
              <a:t>Применить </a:t>
            </a:r>
            <a:r>
              <a:rPr lang="ru-RU" sz="1600" dirty="0"/>
              <a:t>принципы бережливых технологий для оптимизации организации совместного отдыха, повышения эффективности использования времени и укрепления семейных отношений.</a:t>
            </a:r>
            <a:endParaRPr lang="en-US" sz="1600" dirty="0"/>
          </a:p>
          <a:p>
            <a:pPr marL="45720" indent="0">
              <a:buNone/>
            </a:pPr>
            <a:endParaRPr lang="en-US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t="9206" r="34882"/>
          <a:stretch/>
        </p:blipFill>
        <p:spPr>
          <a:xfrm>
            <a:off x="4716016" y="260648"/>
            <a:ext cx="4299857" cy="62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1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16835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Задание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34138"/>
              </p:ext>
            </p:extLst>
          </p:nvPr>
        </p:nvGraphicFramePr>
        <p:xfrm>
          <a:off x="179512" y="1052735"/>
          <a:ext cx="8784975" cy="56166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34218"/>
                <a:gridCol w="1348448"/>
                <a:gridCol w="1056794"/>
                <a:gridCol w="932222"/>
                <a:gridCol w="1023143"/>
                <a:gridCol w="1076277"/>
                <a:gridCol w="1049119"/>
                <a:gridCol w="1464754"/>
              </a:tblGrid>
              <a:tr h="697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ПОНЕДЕЛЬНИК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ВТОРНИК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en-US" sz="105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СРЕДА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ЧЕТВЕРГ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ПЯТНИЦА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СУББОТА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ВОСКРЕСЕНЬЕ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</a:tr>
              <a:tr h="1180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ПАПА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17. 00 – работа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17. 00 – работа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19.00 – 21.00 – футбол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17. 00 – работа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17. 00 – работа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19.00 – 21.00 – футбол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17. 00 – работа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</a:tr>
              <a:tr h="1180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МАМА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16.00 – работа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16.00 – работа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18.30 – 20.00 – танцы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16.00 – работа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16.00 – работа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18.30 – 20.00 – танцы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16.00 – работа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10.00 – 15.00 – уборка дома, стирка, глажка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</a:tr>
              <a:tr h="1180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АНЯ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 – 15.00 - школа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8.15 – 14.00 – школа 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15.30 – 17.15 – волейбол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8.15 – 14.00 – школа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8.15 – 14.00 – школа 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15.30 – 17.15 – волейбол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8.15 – 14.00 – школа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15.30 – 17.15 – волейбол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</a:tr>
              <a:tr h="1377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ДАША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 00 – 16.10 – детский сад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16.30 – 17.30 – «АБВГДейка»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 00 – 16.10 – детский сад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17.30 – 18.30 – танцы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 00 – 16.10 – детский сад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 00 – 16.10 – детский сад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17.30 – 18.30 – танцы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 00 – 16.10 – детский сад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10.00 – 11.00 – «</a:t>
                      </a:r>
                      <a:r>
                        <a:rPr lang="ru-RU" sz="1200" dirty="0" err="1">
                          <a:effectLst/>
                        </a:rPr>
                        <a:t>АБВГДейка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47864" y="3326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Составление расписания членов семьи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08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3888432" cy="557780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/>
              <a:t>Таким образом, свободными остаются вечера среды и пятницы, а также половина субботнего дня и часть дня – в воскресенье. Посовещавшись, мы решили, что вечера по средам и пятницам мы будем проводить дома. Например, за настольными играми, чтением книг, раскрашиванием картины по номерам, собиранием </a:t>
            </a:r>
            <a:r>
              <a:rPr lang="ru-RU" dirty="0" err="1"/>
              <a:t>пазлов</a:t>
            </a:r>
            <a:r>
              <a:rPr lang="ru-RU" dirty="0"/>
              <a:t> и др. А в субботу и, возможно, в воскресенье постараемся всей семьей куда-то выбираться для проведения совместного досуга.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7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Задание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2448272" cy="4392488"/>
          </a:xfrm>
        </p:spPr>
        <p:txBody>
          <a:bodyPr>
            <a:noAutofit/>
          </a:bodyPr>
          <a:lstStyle/>
          <a:p>
            <a:endParaRPr lang="en-US" sz="1200" dirty="0"/>
          </a:p>
          <a:p>
            <a:pPr marL="45720" indent="0">
              <a:buNone/>
            </a:pPr>
            <a:r>
              <a:rPr lang="ru-RU" sz="1200" dirty="0"/>
              <a:t>5S:</a:t>
            </a:r>
            <a:endParaRPr lang="en-US" sz="1200" dirty="0"/>
          </a:p>
          <a:p>
            <a:pPr marL="45720" indent="0">
              <a:buNone/>
            </a:pPr>
            <a:r>
              <a:rPr lang="ru-RU" sz="1200" dirty="0"/>
              <a:t> </a:t>
            </a:r>
            <a:endParaRPr lang="en-US" sz="1200" dirty="0"/>
          </a:p>
          <a:p>
            <a:pPr marL="45720" indent="0">
              <a:buNone/>
            </a:pPr>
            <a:r>
              <a:rPr lang="ru-RU" sz="1200" dirty="0"/>
              <a:t>• Проведите уборку в местах для совместного отдыха (например, в гостиной). </a:t>
            </a:r>
            <a:endParaRPr lang="en-US" sz="1200" dirty="0"/>
          </a:p>
          <a:p>
            <a:pPr marL="45720" indent="0">
              <a:buNone/>
            </a:pPr>
            <a:r>
              <a:rPr lang="ru-RU" sz="1200" dirty="0"/>
              <a:t>• Примените 5S (сортировка, систематизация, уборка, стандартизация, самодисциплина) для организации пространства. </a:t>
            </a:r>
            <a:endParaRPr lang="en-US" sz="1200" dirty="0"/>
          </a:p>
          <a:p>
            <a:pPr marL="45720" indent="0">
              <a:buNone/>
            </a:pPr>
            <a:r>
              <a:rPr lang="ru-RU" sz="1200" dirty="0"/>
              <a:t>• Сфотографируйте процесс до и после.</a:t>
            </a:r>
            <a:endParaRPr lang="en-US" sz="1200" dirty="0"/>
          </a:p>
          <a:p>
            <a:pPr marL="45720" indent="0">
              <a:buNone/>
            </a:pPr>
            <a:r>
              <a:rPr lang="ru-RU" sz="1200" dirty="0"/>
              <a:t>• Проведите анализ полученных результатов: как изменилось ваше отношение к месту для совместного отдыха? Стало ли проще организовать совместные активности?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332656"/>
            <a:ext cx="224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Применение 5</a:t>
            </a:r>
            <a:r>
              <a:rPr lang="en-US" dirty="0" smtClean="0"/>
              <a:t>S </a:t>
            </a:r>
            <a:r>
              <a:rPr lang="ru-RU" dirty="0" smtClean="0"/>
              <a:t>дома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38" y="701988"/>
            <a:ext cx="3635896" cy="2726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38" y="3717032"/>
            <a:ext cx="3635896" cy="2726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14127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1401" y="5099129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Задание 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4104456" cy="43924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dirty="0" err="1"/>
              <a:t>Канбан</a:t>
            </a:r>
            <a:r>
              <a:rPr lang="ru-RU" sz="1400" dirty="0"/>
              <a:t>:</a:t>
            </a:r>
            <a:endParaRPr lang="en-US" sz="1400" dirty="0"/>
          </a:p>
          <a:p>
            <a:endParaRPr lang="en-US" sz="1400" dirty="0"/>
          </a:p>
          <a:p>
            <a:pPr marL="45720" indent="0">
              <a:buNone/>
            </a:pPr>
            <a:r>
              <a:rPr lang="ru-RU" sz="1400" dirty="0"/>
              <a:t>• Создайте </a:t>
            </a:r>
            <a:r>
              <a:rPr lang="ru-RU" sz="1400" dirty="0" err="1"/>
              <a:t>канбан</a:t>
            </a:r>
            <a:r>
              <a:rPr lang="ru-RU" sz="1400" dirty="0"/>
              <a:t>-доску для планирования совместного отдыха. </a:t>
            </a:r>
            <a:endParaRPr lang="en-US" sz="1400" dirty="0"/>
          </a:p>
          <a:p>
            <a:pPr marL="45720" indent="0">
              <a:buNone/>
            </a:pPr>
            <a:r>
              <a:rPr lang="ru-RU" sz="1400" dirty="0"/>
              <a:t>• Разделите ее на три колонки: "Планируемые активности", "Текущие активности", "Проведенные активности".</a:t>
            </a:r>
            <a:endParaRPr lang="en-US" sz="1400" dirty="0"/>
          </a:p>
          <a:p>
            <a:pPr marL="45720" indent="0">
              <a:buNone/>
            </a:pPr>
            <a:r>
              <a:rPr lang="ru-RU" sz="1400" dirty="0"/>
              <a:t>• Разместите на доске идеи для совместного отдыха (прогулки, игры, просмотр фильмов, посещение музеев, спорт).</a:t>
            </a:r>
            <a:endParaRPr lang="en-US" sz="1400" dirty="0"/>
          </a:p>
          <a:p>
            <a:pPr marL="45720" indent="0">
              <a:buNone/>
            </a:pPr>
            <a:r>
              <a:rPr lang="ru-RU" sz="1400" dirty="0"/>
              <a:t>• Обновляйте доску каждую неделю, перенося активности из колонки "Планируемые" в колонку "Текущие" и, после завершения, в колонку "Проведенные".</a:t>
            </a:r>
            <a:endParaRPr lang="en-US" sz="1400" dirty="0"/>
          </a:p>
          <a:p>
            <a:pPr marL="45720" indent="0">
              <a:buNone/>
            </a:pPr>
            <a:r>
              <a:rPr lang="ru-RU" sz="1400" dirty="0"/>
              <a:t>• Проведите анализ результатов: сколько совместных активностей вы провели за месяц? Что вам больше всего понравилось?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4515"/>
          <a:stretch/>
        </p:blipFill>
        <p:spPr>
          <a:xfrm>
            <a:off x="5076056" y="1124744"/>
            <a:ext cx="3679372" cy="38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4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1682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Задание </a:t>
            </a:r>
            <a:r>
              <a:rPr lang="ru-RU" dirty="0" smtClean="0"/>
              <a:t>4 </a:t>
            </a:r>
            <a:r>
              <a:rPr lang="ru-RU" sz="4000" dirty="0" smtClean="0"/>
              <a:t>Поиск отходов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62392"/>
            <a:ext cx="4176464" cy="5634960"/>
          </a:xfrm>
        </p:spPr>
        <p:txBody>
          <a:bodyPr>
            <a:normAutofit fontScale="55000" lnSpcReduction="20000"/>
          </a:bodyPr>
          <a:lstStyle/>
          <a:p>
            <a:pPr marL="45720" lvl="0" indent="0">
              <a:buNone/>
            </a:pPr>
            <a:r>
              <a:rPr lang="ru-RU" sz="2300" b="1" dirty="0" smtClean="0"/>
              <a:t>Перепроизводство</a:t>
            </a:r>
            <a:r>
              <a:rPr lang="ru-RU" sz="2300" b="1" dirty="0"/>
              <a:t>: </a:t>
            </a:r>
            <a:endParaRPr lang="en-US" sz="2300" b="1" dirty="0"/>
          </a:p>
          <a:p>
            <a:pPr marL="45720" lvl="0" indent="0">
              <a:buNone/>
            </a:pPr>
            <a:r>
              <a:rPr lang="ru-RU" sz="2300" dirty="0"/>
              <a:t>Поход в бассейн: для похода в бассейн всем членам семьи необходимо было взять медицинскую справку, что и стало причиной «задержки» этой активности. Решение: постараться найти время для похода в больницу за справками всей семьей.</a:t>
            </a:r>
            <a:endParaRPr lang="en-US" sz="2300" dirty="0"/>
          </a:p>
          <a:p>
            <a:pPr marL="45720" lvl="0" indent="0">
              <a:buNone/>
            </a:pPr>
            <a:r>
              <a:rPr lang="ru-RU" sz="2300" dirty="0"/>
              <a:t>Рисование картины по номерам: слишком долгое и кропотливое занятие. Выбрали картину с мелкими деталями, поэтому Даша не смогла качественно сделать ее. Глаза постоянно находятся в напряжении, и от этого увлечения мы быстро оказались. Еще одна причина – не всем оказалось это интересно. Решение: отложить на время это занятие.</a:t>
            </a:r>
            <a:endParaRPr lang="en-US" sz="2300" dirty="0"/>
          </a:p>
          <a:p>
            <a:pPr marL="45720" lvl="0" indent="0">
              <a:buNone/>
            </a:pPr>
            <a:r>
              <a:rPr lang="ru-RU" sz="2300" b="1" dirty="0"/>
              <a:t>Ожидание:</a:t>
            </a:r>
            <a:r>
              <a:rPr lang="ru-RU" sz="2300" dirty="0"/>
              <a:t> </a:t>
            </a:r>
            <a:endParaRPr lang="en-US" sz="2300" dirty="0"/>
          </a:p>
          <a:p>
            <a:pPr marL="45720" lvl="0" indent="0">
              <a:buNone/>
            </a:pPr>
            <a:r>
              <a:rPr lang="ru-RU" sz="2300" dirty="0"/>
              <a:t>Игра в «Монополию»: заказали игру на </a:t>
            </a:r>
            <a:r>
              <a:rPr lang="ru-RU" sz="2300" dirty="0" err="1"/>
              <a:t>маркетплейсе</a:t>
            </a:r>
            <a:r>
              <a:rPr lang="ru-RU" sz="2300" dirty="0"/>
              <a:t>. Доставка постоянно задерживалась, а когда заказ, наконец, пришел, коробка оказалась помятой. Пришлось отказаться. Заказали снова, но время, потраченное на ожидание, немного испортило впечатление от этого вида проведения досуга. Решение: в следующий раз покупать игры в магазине.</a:t>
            </a:r>
            <a:endParaRPr lang="en-US" sz="2300" dirty="0"/>
          </a:p>
          <a:p>
            <a:pPr marL="45720" lvl="0" indent="0">
              <a:buNone/>
            </a:pPr>
            <a:r>
              <a:rPr lang="ru-RU" sz="2300" dirty="0"/>
              <a:t>Поход в музей: данное учреждение открыто с 8.00 до 16.00 только в будние дни. Это как раз то время, когда родители также находятся на работе. Пришлось постараться, чтобы выделить в своем расписании время на экскурсию в музей. Решение: найти такое время, когда всем будет удобно пойти в музей.</a:t>
            </a:r>
            <a:endParaRPr lang="en-US" sz="23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909250" cy="387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79" y="2848220"/>
            <a:ext cx="2909250" cy="38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0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4392488" cy="5361776"/>
          </a:xfrm>
        </p:spPr>
        <p:txBody>
          <a:bodyPr>
            <a:normAutofit fontScale="85000" lnSpcReduction="10000"/>
          </a:bodyPr>
          <a:lstStyle/>
          <a:p>
            <a:pPr marL="45720" lvl="0" indent="0">
              <a:buNone/>
            </a:pPr>
            <a:r>
              <a:rPr lang="ru-RU" sz="1800" b="1" dirty="0"/>
              <a:t>Транспорт:</a:t>
            </a:r>
            <a:endParaRPr lang="en-US" sz="1800" b="1" dirty="0"/>
          </a:p>
          <a:p>
            <a:pPr marL="45720" lvl="0" indent="0">
              <a:buNone/>
            </a:pPr>
            <a:r>
              <a:rPr lang="ru-RU" sz="1800" dirty="0"/>
              <a:t>Поездка в аквапарк: ближайший аквапарк находится в Нижнем Новгороде, а это 3,5-4 часа дороги. Из-за нестабильной погоды и сезона заболеваний поездку решили отложить. К тому же, Аня стала плохо переносить дорогу. Решение: отложить поездку.</a:t>
            </a:r>
            <a:endParaRPr lang="en-US" sz="1800" dirty="0"/>
          </a:p>
          <a:p>
            <a:pPr marL="45720" lvl="0" indent="0">
              <a:buNone/>
            </a:pPr>
            <a:r>
              <a:rPr lang="ru-RU" sz="1800" b="1" dirty="0"/>
              <a:t>Переработка:</a:t>
            </a:r>
            <a:endParaRPr lang="en-US" sz="1800" b="1" dirty="0"/>
          </a:p>
          <a:p>
            <a:pPr marL="45720" lvl="0" indent="0">
              <a:buNone/>
            </a:pPr>
            <a:r>
              <a:rPr lang="ru-RU" sz="1800" dirty="0"/>
              <a:t>Прогулка на свежем воздухе: так как гулять мы выходим почти каждый день, все активности на прогулке повторяются. Решение: придумать, посмотреть в Интернете новые виды игр и занятий на улице.</a:t>
            </a:r>
            <a:endParaRPr lang="en-US" sz="1800" dirty="0"/>
          </a:p>
          <a:p>
            <a:pPr marL="45720" lvl="0" indent="0">
              <a:buNone/>
            </a:pPr>
            <a:r>
              <a:rPr lang="ru-RU" sz="1800" b="1" dirty="0"/>
              <a:t>Запасы:</a:t>
            </a:r>
            <a:r>
              <a:rPr lang="ru-RU" sz="1800" dirty="0"/>
              <a:t> в течение месяца было запланировано реализовать слишком много активностей, а у каждого члена семьи, помимо работы и занятий в секциях, есть еще и потребность в личном, потраченном только на себя, времени. Решение: тщательнее планировать расписание семьи.</a:t>
            </a:r>
            <a:endParaRPr lang="en-US" sz="1800" dirty="0"/>
          </a:p>
          <a:p>
            <a:pPr marL="45720" lvl="0" indent="0">
              <a:buNone/>
            </a:pPr>
            <a:r>
              <a:rPr lang="ru-RU" sz="1800" b="1" dirty="0"/>
              <a:t>Дефекты:</a:t>
            </a:r>
            <a:endParaRPr lang="en-US" sz="1800" b="1" dirty="0"/>
          </a:p>
          <a:p>
            <a:pPr marL="45720" lvl="0" indent="0">
              <a:buNone/>
            </a:pPr>
            <a:r>
              <a:rPr lang="ru-RU" sz="1800" dirty="0"/>
              <a:t>Рисование картины по номерам</a:t>
            </a:r>
            <a:endParaRPr lang="en-US" sz="1800" dirty="0"/>
          </a:p>
          <a:p>
            <a:pPr marL="45720" lvl="0" indent="0">
              <a:buNone/>
            </a:pPr>
            <a:r>
              <a:rPr lang="ru-RU" sz="1800" dirty="0"/>
              <a:t>Игра в «Монополию»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1682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Задание </a:t>
            </a:r>
            <a:r>
              <a:rPr lang="ru-RU" dirty="0" smtClean="0"/>
              <a:t>4 </a:t>
            </a:r>
            <a:r>
              <a:rPr lang="ru-RU" sz="4000" dirty="0" smtClean="0"/>
              <a:t>Поиск отходов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4" y="2689500"/>
            <a:ext cx="2909250" cy="387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50000"/>
            <a:ext cx="2906219" cy="38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5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Задание 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784976" cy="223224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Мы </a:t>
            </a:r>
            <a:r>
              <a:rPr lang="ru-RU" dirty="0"/>
              <a:t>провели семейное совещание, посвященное планированию совместного отдыха. Было решено, что за выбор активности будем отвечать все вместе, каждый может высказать свою идею, которая будет обсуждена и одобрена/не одобрена. Больше внимания уделим тем активностям, которые будут предлагать дети. Мама будет отвечать за организацию совместного досуга (покупка билетов, игр, бронирование), папа – за доставку к месту проведения досуга. Дети – за хорошее настроение.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4141891" cy="3106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25382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833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823</Words>
  <Application>Microsoft Office PowerPoint</Application>
  <PresentationFormat>Экран (4:3)</PresentationFormat>
  <Paragraphs>134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Кейс: "Бережливая семья" </vt:lpstr>
      <vt:lpstr>Презентация PowerPoint</vt:lpstr>
      <vt:lpstr>Задание 1 </vt:lpstr>
      <vt:lpstr>Презентация PowerPoint</vt:lpstr>
      <vt:lpstr>Задание 2 </vt:lpstr>
      <vt:lpstr>Задание 3 </vt:lpstr>
      <vt:lpstr>Задание 4 Поиск отходов </vt:lpstr>
      <vt:lpstr>Задание 4 Поиск отходов </vt:lpstr>
      <vt:lpstr>Задание 5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Кейс: "Бережливая семья" </dc:title>
  <dc:creator>Olga</dc:creator>
  <cp:lastModifiedBy>SVETA</cp:lastModifiedBy>
  <cp:revision>8</cp:revision>
  <dcterms:created xsi:type="dcterms:W3CDTF">2024-10-22T11:54:42Z</dcterms:created>
  <dcterms:modified xsi:type="dcterms:W3CDTF">2024-11-26T07:05:30Z</dcterms:modified>
</cp:coreProperties>
</file>