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Кейс: "Бережливая семья"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Подготовка к семейному празднику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6387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4176464"/>
          </a:xfrm>
        </p:spPr>
        <p:txBody>
          <a:bodyPr>
            <a:noAutofit/>
          </a:bodyPr>
          <a:lstStyle/>
          <a:p>
            <a:pPr algn="just"/>
            <a:r>
              <a:rPr lang="ru-RU" sz="1400" b="0" dirty="0" smtClean="0"/>
              <a:t>       </a:t>
            </a:r>
            <a:r>
              <a:rPr lang="ru-RU" b="0" dirty="0" smtClean="0"/>
              <a:t>Семья </a:t>
            </a:r>
            <a:r>
              <a:rPr lang="ru-RU" b="0" dirty="0"/>
              <a:t>из 4 человек (родители и двое </a:t>
            </a:r>
            <a:r>
              <a:rPr lang="ru-RU" b="0" dirty="0" smtClean="0"/>
              <a:t>детей) </a:t>
            </a:r>
            <a:r>
              <a:rPr lang="ru-RU" b="0" dirty="0"/>
              <a:t>планирует празднование дня рождения </a:t>
            </a:r>
            <a:r>
              <a:rPr lang="ru-RU" b="0" dirty="0" smtClean="0"/>
              <a:t>младшего ребенка</a:t>
            </a:r>
            <a:r>
              <a:rPr lang="ru-RU" b="0" dirty="0"/>
              <a:t>. Они хотят организовать праздник, который будет веселым и запоминающимся, но при этом уложиться в ограниченный бюджет. Семья обычно сталкивается с трудностями при подготовке к праздникам:</a:t>
            </a:r>
            <a:endParaRPr lang="en-US" b="0" dirty="0"/>
          </a:p>
          <a:p>
            <a:r>
              <a:rPr lang="ru-RU" sz="1400" b="0" dirty="0"/>
              <a:t> </a:t>
            </a:r>
            <a:r>
              <a:rPr lang="ru-RU" b="0" dirty="0" smtClean="0"/>
              <a:t>• </a:t>
            </a:r>
            <a:r>
              <a:rPr lang="ru-RU" b="0" dirty="0"/>
              <a:t>Неэффективное планирование: Покупка лишних вещей, забывание о важных деталях, нерациональное использование времени.</a:t>
            </a:r>
            <a:endParaRPr lang="en-US" b="0" dirty="0"/>
          </a:p>
          <a:p>
            <a:r>
              <a:rPr lang="ru-RU" b="0" dirty="0"/>
              <a:t>• Нерациональное расходование ресурсов: Покупка дорогих подарков, излишние траты на декор и угощения.</a:t>
            </a:r>
            <a:endParaRPr lang="en-US" b="0" dirty="0"/>
          </a:p>
          <a:p>
            <a:r>
              <a:rPr lang="ru-RU" b="0" dirty="0"/>
              <a:t>• Отсутствие четкого распределения обязанностей: Родители берут на себя всю организацию, дети не участвуют в процессе.</a:t>
            </a:r>
            <a:endParaRPr lang="en-US" b="0" dirty="0"/>
          </a:p>
          <a:p>
            <a:r>
              <a:rPr lang="ru-RU" sz="1400" b="0" dirty="0"/>
              <a:t> </a:t>
            </a:r>
            <a:r>
              <a:rPr lang="ru-RU" sz="2000" dirty="0" smtClean="0"/>
              <a:t>Цель</a:t>
            </a:r>
            <a:r>
              <a:rPr lang="ru-RU" sz="2000" dirty="0"/>
              <a:t>:</a:t>
            </a:r>
            <a:endParaRPr lang="en-US" sz="1400" dirty="0"/>
          </a:p>
          <a:p>
            <a:r>
              <a:rPr lang="ru-RU" sz="1400" b="0" dirty="0" smtClean="0"/>
              <a:t>       </a:t>
            </a:r>
            <a:r>
              <a:rPr lang="ru-RU" sz="1400" b="0" dirty="0"/>
              <a:t> </a:t>
            </a:r>
            <a:r>
              <a:rPr lang="ru-RU" sz="1800" b="0" dirty="0" smtClean="0"/>
              <a:t>Применить </a:t>
            </a:r>
            <a:r>
              <a:rPr lang="ru-RU" sz="1800" b="0" dirty="0"/>
              <a:t>принципы бережливых технологий для оптимизации процесса подготовки к празднику, снижения затрат, повышения эффективности и вовлеченности всех членов семьи.</a:t>
            </a:r>
            <a:endParaRPr lang="en-US" sz="1800" b="0" dirty="0"/>
          </a:p>
          <a:p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45646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640960" cy="3579849"/>
          </a:xfrm>
        </p:spPr>
        <p:txBody>
          <a:bodyPr>
            <a:noAutofit/>
          </a:bodyPr>
          <a:lstStyle/>
          <a:p>
            <a:r>
              <a:rPr lang="ru-RU" sz="2000" b="0" dirty="0" smtClean="0"/>
              <a:t>Карта </a:t>
            </a:r>
            <a:r>
              <a:rPr lang="ru-RU" sz="2000" b="0" dirty="0"/>
              <a:t>потока ценности:</a:t>
            </a:r>
            <a:endParaRPr lang="en-US" sz="2000" b="0" dirty="0"/>
          </a:p>
          <a:p>
            <a:r>
              <a:rPr lang="ru-RU" sz="2000" b="0" dirty="0"/>
              <a:t> </a:t>
            </a:r>
            <a:endParaRPr lang="en-US" sz="2000" b="0" dirty="0"/>
          </a:p>
          <a:p>
            <a:r>
              <a:rPr lang="ru-RU" sz="2000" b="0" dirty="0"/>
              <a:t>• Постройте карту потока ценности для процесса подготовки к празднику. Включите в нее все этапы от планирования до завершения торжества.</a:t>
            </a:r>
            <a:endParaRPr lang="en-US" sz="2000" b="0" dirty="0"/>
          </a:p>
          <a:p>
            <a:r>
              <a:rPr lang="ru-RU" sz="2000" b="0" dirty="0"/>
              <a:t>• Определите операции, которые не создают ценности. Это может быть время, потраченное на поиск идей в интернете, бесконечные обсуждения меню, бесполезные поездки по магазинам.</a:t>
            </a:r>
            <a:endParaRPr lang="en-US" sz="2000" b="0" dirty="0"/>
          </a:p>
          <a:p>
            <a:r>
              <a:rPr lang="ru-RU" sz="2000" b="0" dirty="0"/>
              <a:t>• Проведите мозговой штурм по оптимизации процесса. Как можно сократить операции, не создающие ценности, или сделать их более эффективными?</a:t>
            </a:r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783783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496944" cy="3579849"/>
          </a:xfrm>
        </p:spPr>
        <p:txBody>
          <a:bodyPr>
            <a:normAutofit/>
          </a:bodyPr>
          <a:lstStyle/>
          <a:p>
            <a:r>
              <a:rPr lang="ru-RU" sz="2000" b="0" dirty="0" smtClean="0"/>
              <a:t>5S</a:t>
            </a:r>
            <a:r>
              <a:rPr lang="ru-RU" sz="2000" b="0" dirty="0"/>
              <a:t>:</a:t>
            </a:r>
            <a:endParaRPr lang="en-US" sz="2000" b="0" dirty="0"/>
          </a:p>
          <a:p>
            <a:r>
              <a:rPr lang="ru-RU" sz="2000" b="0" dirty="0"/>
              <a:t> </a:t>
            </a:r>
            <a:endParaRPr lang="en-US" sz="2000" b="0" dirty="0"/>
          </a:p>
          <a:p>
            <a:r>
              <a:rPr lang="ru-RU" sz="2000" b="0" dirty="0"/>
              <a:t>• Проведите уборку в комнате, где будет проходить праздник. </a:t>
            </a:r>
            <a:endParaRPr lang="en-US" sz="2000" b="0" dirty="0"/>
          </a:p>
          <a:p>
            <a:r>
              <a:rPr lang="ru-RU" sz="2000" b="0" dirty="0"/>
              <a:t>• Примените 5S (сортировка, систематизация, уборка, стандартизация, самодисциплина) для организации пространства.</a:t>
            </a:r>
            <a:endParaRPr lang="en-US" sz="2000" b="0" dirty="0"/>
          </a:p>
          <a:p>
            <a:r>
              <a:rPr lang="ru-RU" sz="2000" b="0" dirty="0"/>
              <a:t>• Сфотографируйте процесс до и после.</a:t>
            </a:r>
            <a:endParaRPr lang="en-US" sz="2000" b="0" dirty="0"/>
          </a:p>
          <a:p>
            <a:r>
              <a:rPr lang="ru-RU" sz="2000" b="0" dirty="0"/>
              <a:t>• Проведите анализ полученных результатов: сколько времени вы сэкономили? Сколько денег удалось сберечь?</a:t>
            </a:r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53316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20940" cy="548640"/>
          </a:xfrm>
        </p:spPr>
        <p:txBody>
          <a:bodyPr/>
          <a:lstStyle/>
          <a:p>
            <a:r>
              <a:rPr lang="ru-RU" dirty="0" smtClean="0"/>
              <a:t>Задание 3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568952" cy="3840540"/>
          </a:xfrm>
        </p:spPr>
        <p:txBody>
          <a:bodyPr>
            <a:noAutofit/>
          </a:bodyPr>
          <a:lstStyle/>
          <a:p>
            <a:r>
              <a:rPr lang="ru-RU" sz="1800" b="0" dirty="0" err="1" smtClean="0"/>
              <a:t>Канбан</a:t>
            </a:r>
            <a:r>
              <a:rPr lang="ru-RU" sz="1800" b="0" dirty="0"/>
              <a:t>:</a:t>
            </a:r>
            <a:endParaRPr lang="en-US" sz="1800" b="0" dirty="0"/>
          </a:p>
          <a:p>
            <a:r>
              <a:rPr lang="ru-RU" sz="1800" b="0" dirty="0"/>
              <a:t> </a:t>
            </a:r>
            <a:endParaRPr lang="en-US" sz="1800" b="0" dirty="0"/>
          </a:p>
          <a:p>
            <a:r>
              <a:rPr lang="ru-RU" sz="1800" b="0" dirty="0"/>
              <a:t>• Создайте </a:t>
            </a:r>
            <a:r>
              <a:rPr lang="ru-RU" sz="1800" b="0" dirty="0" err="1"/>
              <a:t>канбан</a:t>
            </a:r>
            <a:r>
              <a:rPr lang="ru-RU" sz="1800" b="0" dirty="0"/>
              <a:t>-доску для планирования праздника. </a:t>
            </a:r>
            <a:endParaRPr lang="en-US" sz="1800" b="0" dirty="0"/>
          </a:p>
          <a:p>
            <a:r>
              <a:rPr lang="ru-RU" sz="1800" b="0" dirty="0"/>
              <a:t>• Разделите ее на три колонки: "Планируемые задачи", "Текущие задачи", "Выполненные задачи".</a:t>
            </a:r>
            <a:endParaRPr lang="en-US" sz="1800" b="0" dirty="0"/>
          </a:p>
          <a:p>
            <a:r>
              <a:rPr lang="ru-RU" sz="1800" b="0" dirty="0"/>
              <a:t>• Разместите на доске все этапы подготовки к празднику (покупка продуктов, украшение помещения, организация развлечений, подготовка подарков).</a:t>
            </a:r>
            <a:endParaRPr lang="en-US" sz="1800" b="0" dirty="0"/>
          </a:p>
          <a:p>
            <a:r>
              <a:rPr lang="ru-RU" sz="1800" b="0" dirty="0"/>
              <a:t>• Обновляйте доску каждый день, перенося задачи из колонки "Планируемые" в колонку "Текущие" и, после завершения, в колонку "Выполненные".</a:t>
            </a:r>
            <a:endParaRPr lang="en-US" sz="1800" b="0" dirty="0"/>
          </a:p>
          <a:p>
            <a:r>
              <a:rPr lang="ru-RU" sz="1800" b="0" dirty="0"/>
              <a:t>• Проведите анализ результатов: сколько времени удалось сэкономить? Сколько денег удалось сберечь?</a:t>
            </a:r>
            <a:endParaRPr lang="en-US" sz="1800" b="0" dirty="0"/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212894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4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4032448"/>
          </a:xfrm>
        </p:spPr>
        <p:txBody>
          <a:bodyPr>
            <a:noAutofit/>
          </a:bodyPr>
          <a:lstStyle/>
          <a:p>
            <a:r>
              <a:rPr lang="ru-RU" sz="1400" b="0" dirty="0" smtClean="0"/>
              <a:t>Поиск </a:t>
            </a:r>
            <a:r>
              <a:rPr lang="ru-RU" sz="1400" b="0" dirty="0"/>
              <a:t>"отходов":</a:t>
            </a:r>
            <a:endParaRPr lang="en-US" sz="1400" b="0" dirty="0"/>
          </a:p>
          <a:p>
            <a:r>
              <a:rPr lang="ru-RU" sz="1400" b="0" dirty="0"/>
              <a:t> </a:t>
            </a:r>
            <a:endParaRPr lang="en-US" sz="1400" b="0" dirty="0"/>
          </a:p>
          <a:p>
            <a:r>
              <a:rPr lang="ru-RU" sz="1400" b="0" dirty="0"/>
              <a:t>• Вместе с семьей проведите "аудит" обычных расходов на праздники.</a:t>
            </a:r>
            <a:endParaRPr lang="en-US" sz="1400" b="0" dirty="0"/>
          </a:p>
          <a:p>
            <a:r>
              <a:rPr lang="ru-RU" sz="1400" b="0" dirty="0"/>
              <a:t>• Используйте метод "7 видов отходов</a:t>
            </a:r>
            <a:r>
              <a:rPr lang="ru-RU" sz="1400" b="0" dirty="0" smtClean="0"/>
              <a:t>" </a:t>
            </a:r>
            <a:r>
              <a:rPr lang="ru-RU" sz="1400" b="0" dirty="0"/>
              <a:t>для определения неэффективных трат:</a:t>
            </a:r>
            <a:endParaRPr lang="en-US" sz="1400" b="0" dirty="0"/>
          </a:p>
          <a:p>
            <a:r>
              <a:rPr lang="ru-RU" sz="1400" b="0" dirty="0"/>
              <a:t>  * Перепроизводство: Покупка лишних украшений, продуктов или подарков.</a:t>
            </a:r>
            <a:endParaRPr lang="en-US" sz="1400" b="0" dirty="0"/>
          </a:p>
          <a:p>
            <a:r>
              <a:rPr lang="ru-RU" sz="1400" b="0" dirty="0"/>
              <a:t>  * Ожидание: Время, потраченное на ожидание в очереди, на доставку заказа, на поиски пропавших вещей.</a:t>
            </a:r>
            <a:endParaRPr lang="en-US" sz="1400" b="0" dirty="0"/>
          </a:p>
          <a:p>
            <a:r>
              <a:rPr lang="ru-RU" sz="1400" b="0" dirty="0"/>
              <a:t>  * Транспорт: Ненужные поездки по магазинам.</a:t>
            </a:r>
            <a:endParaRPr lang="en-US" sz="1400" b="0" dirty="0"/>
          </a:p>
          <a:p>
            <a:r>
              <a:rPr lang="ru-RU" sz="1400" b="0" dirty="0"/>
              <a:t>  * Переработка: Неоптимальное использование материалов (например, покупка одноразовой посуды вместо многоразовой).</a:t>
            </a:r>
            <a:endParaRPr lang="en-US" sz="1400" b="0" dirty="0"/>
          </a:p>
          <a:p>
            <a:r>
              <a:rPr lang="ru-RU" sz="1400" b="0" dirty="0"/>
              <a:t>  * Запасы: Слишком большие запасы продуктов, украшений, материалов.</a:t>
            </a:r>
            <a:endParaRPr lang="en-US" sz="1400" b="0" dirty="0"/>
          </a:p>
          <a:p>
            <a:r>
              <a:rPr lang="ru-RU" sz="1400" b="0" dirty="0"/>
              <a:t>  * Движения: Ненужные перемещения по дому или по магазинам.</a:t>
            </a:r>
            <a:endParaRPr lang="en-US" sz="1400" b="0" dirty="0"/>
          </a:p>
          <a:p>
            <a:r>
              <a:rPr lang="ru-RU" sz="1400" b="0" dirty="0"/>
              <a:t>  * Дефекты: Порча продуктов, неправильный выбор подарков, ненужные покупки.</a:t>
            </a:r>
            <a:endParaRPr lang="en-US" sz="1400" b="0" dirty="0"/>
          </a:p>
          <a:p>
            <a:r>
              <a:rPr lang="ru-RU" sz="1400" b="0" dirty="0"/>
              <a:t>• Для каждого вида отходов предложите решения, которые можно реализовать в семье.</a:t>
            </a:r>
            <a:endParaRPr lang="en-US" sz="1400" b="0" dirty="0"/>
          </a:p>
          <a:p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897505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5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0" dirty="0" smtClean="0"/>
              <a:t>Команда</a:t>
            </a:r>
            <a:r>
              <a:rPr lang="ru-RU" sz="2000" b="0" dirty="0"/>
              <a:t>:</a:t>
            </a:r>
            <a:endParaRPr lang="en-US" sz="2000" b="0" dirty="0"/>
          </a:p>
          <a:p>
            <a:r>
              <a:rPr lang="ru-RU" sz="2000" b="0" dirty="0"/>
              <a:t> </a:t>
            </a:r>
            <a:endParaRPr lang="en-US" sz="2000" b="0" dirty="0"/>
          </a:p>
          <a:p>
            <a:r>
              <a:rPr lang="ru-RU" sz="2000" b="0" dirty="0"/>
              <a:t>• Проведите семейное совещание, посвященное планированию праздника. </a:t>
            </a:r>
            <a:endParaRPr lang="en-US" sz="2000" b="0" dirty="0"/>
          </a:p>
          <a:p>
            <a:r>
              <a:rPr lang="ru-RU" sz="2000" b="0" dirty="0"/>
              <a:t>• Разделите обязанности между членами семьи: кто отвечает за покупку продуктов, кто украшает комнату, кто готовит развлечения.</a:t>
            </a:r>
            <a:endParaRPr lang="en-US" sz="2000" b="0" dirty="0"/>
          </a:p>
          <a:p>
            <a:r>
              <a:rPr lang="ru-RU" sz="2000" b="0" dirty="0"/>
              <a:t>• Создайте систему контроля за выполнением задач и ежемесячных отчетов.</a:t>
            </a:r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2013457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82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Углы</vt:lpstr>
      <vt:lpstr>Кейс: "Бережливая семья"</vt:lpstr>
      <vt:lpstr>Ситуация</vt:lpstr>
      <vt:lpstr>Задание 1</vt:lpstr>
      <vt:lpstr>Задание 2</vt:lpstr>
      <vt:lpstr>Задание 3</vt:lpstr>
      <vt:lpstr>Задание 4</vt:lpstr>
      <vt:lpstr>Задание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Кейс: "Бережливая семья"</dc:title>
  <dc:creator>Olga</dc:creator>
  <cp:lastModifiedBy>SVETA</cp:lastModifiedBy>
  <cp:revision>2</cp:revision>
  <dcterms:created xsi:type="dcterms:W3CDTF">2024-10-22T12:09:15Z</dcterms:created>
  <dcterms:modified xsi:type="dcterms:W3CDTF">2024-10-22T12:31:59Z</dcterms:modified>
</cp:coreProperties>
</file>