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2996952"/>
            <a:ext cx="4032448" cy="882119"/>
          </a:xfrm>
        </p:spPr>
        <p:txBody>
          <a:bodyPr>
            <a:normAutofit fontScale="70000" lnSpcReduction="20000"/>
          </a:bodyPr>
          <a:lstStyle/>
          <a:p>
            <a:r>
              <a:rPr lang="ru-RU" sz="4400" b="1" dirty="0" smtClean="0"/>
              <a:t>Семейные традиции</a:t>
            </a:r>
            <a:endParaRPr lang="en-US" sz="44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628800"/>
            <a:ext cx="7175351" cy="872774"/>
          </a:xfrm>
        </p:spPr>
        <p:txBody>
          <a:bodyPr/>
          <a:lstStyle/>
          <a:p>
            <a:pPr marL="182880" indent="0">
              <a:buNone/>
            </a:pPr>
            <a:r>
              <a:rPr lang="ru-RU" sz="4000" dirty="0">
                <a:effectLst/>
              </a:rPr>
              <a:t>Кейс: "Бережливая семья"</a:t>
            </a:r>
            <a:r>
              <a:rPr lang="en-US" sz="4000" dirty="0">
                <a:effectLst/>
              </a:rPr>
              <a:t/>
            </a:r>
            <a:br>
              <a:rPr lang="en-US" sz="4000" dirty="0">
                <a:effectLst/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19081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60648"/>
            <a:ext cx="8424936" cy="619268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dirty="0"/>
              <a:t>Ситуация: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 </a:t>
            </a:r>
            <a:endParaRPr lang="en-US" sz="1800" dirty="0" smtClean="0"/>
          </a:p>
          <a:p>
            <a:pPr marL="45720" indent="0">
              <a:buNone/>
            </a:pPr>
            <a:r>
              <a:rPr lang="ru-RU" sz="1800" dirty="0" smtClean="0"/>
              <a:t>Семья </a:t>
            </a:r>
            <a:r>
              <a:rPr lang="ru-RU" sz="1800" dirty="0"/>
              <a:t>из 4 человек (родители и двое детей </a:t>
            </a:r>
            <a:r>
              <a:rPr lang="ru-RU" sz="1800" dirty="0" smtClean="0"/>
              <a:t>) </a:t>
            </a:r>
            <a:r>
              <a:rPr lang="ru-RU" sz="1800" dirty="0"/>
              <a:t>хочет сохранить и оптимизировать свои семейные традиции. Они хотят, чтобы традиции приносили радость и объединяли семью, но сталкиваются с трудностями: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 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Традиции стали рутинными и скучными. 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Недостаток вовлеченности детей в выбор и организацию традиций.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Недостаток гибкости и адаптации традиций к изменяющимся условиям жизни семьи.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 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Цель:</a:t>
            </a:r>
            <a:endParaRPr lang="en-US" sz="1800" dirty="0"/>
          </a:p>
          <a:p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Применить принципы бережливых технологий для оптимизации семейных традиций, делая их более живыми, интересными, и укрепляя семейные связи.</a:t>
            </a:r>
            <a:endParaRPr lang="en-US" sz="1800" dirty="0"/>
          </a:p>
          <a:p>
            <a:pPr marL="4572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1851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1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00808"/>
            <a:ext cx="8352928" cy="4392488"/>
          </a:xfrm>
        </p:spPr>
        <p:txBody>
          <a:bodyPr>
            <a:noAutofit/>
          </a:bodyPr>
          <a:lstStyle/>
          <a:p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Карта потока ценности: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 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Постройте карту потока ценности для выбранной семейной традиции. Включите в нее все этапы от планирования до реализации традиции.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Определите операции, которые не создают ценности. Это могут быть неудобные или неинтересные моменты в традиции, недостаток вовлеченности членов семьи или ненужные затраты времени и ресурсов.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Проведите мозговой штурм по оптимизации процесса. Как можно улучшить традицию, сделав ее более интересной и эффективной?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4108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00808"/>
            <a:ext cx="8352928" cy="4392488"/>
          </a:xfrm>
        </p:spPr>
        <p:txBody>
          <a:bodyPr>
            <a:noAutofit/>
          </a:bodyPr>
          <a:lstStyle/>
          <a:p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5S: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 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Проведите уборку в месте, где проводится традиция (например, в гостиной, на кухне). 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Примените 5S (сортировка, систематизация, уборка, стандартизация, самодисциплина) для организации пространства. 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Сфотографируйте процесс до и после.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Проведите анализ полученных результатов: как изменилось ваше отношение к традиции после изменения места ее проведения? Стало ли проще проводить традицию?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826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3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00808"/>
            <a:ext cx="8352928" cy="439248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dirty="0" err="1"/>
              <a:t>Канбан</a:t>
            </a:r>
            <a:r>
              <a:rPr lang="ru-RU" sz="2000" dirty="0"/>
              <a:t>:</a:t>
            </a:r>
            <a:endParaRPr lang="en-US" sz="2000" dirty="0"/>
          </a:p>
          <a:p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Создайте </a:t>
            </a:r>
            <a:r>
              <a:rPr lang="ru-RU" sz="2000" dirty="0" err="1"/>
              <a:t>канбан</a:t>
            </a:r>
            <a:r>
              <a:rPr lang="ru-RU" sz="2000" dirty="0"/>
              <a:t>-доску для планирования семейных традиций. 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Разделите ее на три колонки: "Планируемые традиции", "Текущие традиции", "Проведенные традиции".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Разместите на доске идеи для новых семейных традиций или варианты изменения существующих традиций.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Обновляйте доску каждый месяц, перенося традиции из колонки "Планируемые" в колонку "Текущие" и, после завершения, в колонку "Проведенные".</a:t>
            </a:r>
            <a:endParaRPr lang="en-US" sz="2000" dirty="0"/>
          </a:p>
          <a:p>
            <a:pPr marL="45720" indent="0">
              <a:buNone/>
            </a:pPr>
            <a:r>
              <a:rPr lang="ru-RU" sz="2000" dirty="0"/>
              <a:t>• Проведите анализ результатов: сколько новых традиций вы ввели за год? Какие из них принесли больше всего радости?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35840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4624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4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908720"/>
            <a:ext cx="8784976" cy="561662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dirty="0"/>
              <a:t>Поиск "отходов":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 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Вместе с семьей проведите "аудит" ваших семейных традиций за последний год. 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Используйте метод "7 видов отходов" </a:t>
            </a:r>
            <a:r>
              <a:rPr lang="ru-RU" sz="1800" dirty="0" smtClean="0"/>
              <a:t> </a:t>
            </a:r>
            <a:r>
              <a:rPr lang="ru-RU" sz="1800" dirty="0"/>
              <a:t>для определения неэффективных моментов в традициях: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Перепроизводство: Традиции, которые стали слишком долгими или сложными для выполнения.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Ожидание: Время, потраченное на ожидание в очереди, на доставку заказа, на поиск пропавших вещей.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Транспорт: Ненужные поездки к месту проведения традиции.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Переработка: Повторение одних и тех же действий в традиции без внесения изменений.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Запасы: Слишком много нереализованных идей для новых семейных традиций.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Движения: Ненужные перемещения по дому или по месту проведения традиции.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 smtClean="0"/>
              <a:t>* </a:t>
            </a:r>
            <a:r>
              <a:rPr lang="ru-RU" sz="1800" dirty="0"/>
              <a:t>Дефекты: Неудачно проведенные традиции, которые не принесли удовольствия.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Для каждого вида отходов предложите решения, которые можно реализовать в семье.</a:t>
            </a: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01702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4624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5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700808"/>
            <a:ext cx="8640960" cy="266429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dirty="0"/>
              <a:t>Команда:</a:t>
            </a:r>
            <a:endParaRPr lang="en-US" sz="1800" dirty="0"/>
          </a:p>
          <a:p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Проведите семейное совещание, посвященное обсуждению семейных традиций. 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Разделите обязанности между членами семьи: кто отвечает за выбор традиции, кто за подготовку к ней, кто за организацию проведения традиции.</a:t>
            </a:r>
            <a:endParaRPr lang="en-US" sz="1800" dirty="0"/>
          </a:p>
          <a:p>
            <a:pPr marL="45720" indent="0">
              <a:buNone/>
            </a:pPr>
            <a:r>
              <a:rPr lang="ru-RU" sz="1800" dirty="0"/>
              <a:t>• Создайте систему контроля за выполнением задач и ежемесячных отчетов.</a:t>
            </a: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5398333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</TotalTime>
  <Words>171</Words>
  <Application>Microsoft Office PowerPoint</Application>
  <PresentationFormat>Экран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Кейс: "Бережливая семья" </vt:lpstr>
      <vt:lpstr>Презентация PowerPoint</vt:lpstr>
      <vt:lpstr>Задание 1 </vt:lpstr>
      <vt:lpstr>Задание 2 </vt:lpstr>
      <vt:lpstr>Задание 3 </vt:lpstr>
      <vt:lpstr>Задание 4 </vt:lpstr>
      <vt:lpstr>Задание 5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Кейс: "Бережливая семья" </dc:title>
  <dc:creator>Olga</dc:creator>
  <cp:lastModifiedBy>SVETA</cp:lastModifiedBy>
  <cp:revision>6</cp:revision>
  <dcterms:created xsi:type="dcterms:W3CDTF">2024-10-22T11:54:42Z</dcterms:created>
  <dcterms:modified xsi:type="dcterms:W3CDTF">2024-10-22T12:28:54Z</dcterms:modified>
</cp:coreProperties>
</file>