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7864" y="3068960"/>
            <a:ext cx="2664296" cy="882119"/>
          </a:xfrm>
        </p:spPr>
        <p:txBody>
          <a:bodyPr>
            <a:normAutofit/>
          </a:bodyPr>
          <a:lstStyle/>
          <a:p>
            <a:r>
              <a:rPr lang="ru-RU" sz="4400" dirty="0" smtClean="0"/>
              <a:t>Финансы</a:t>
            </a:r>
            <a:endParaRPr lang="en-US" sz="44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628800"/>
            <a:ext cx="7175351" cy="872774"/>
          </a:xfrm>
        </p:spPr>
        <p:txBody>
          <a:bodyPr/>
          <a:lstStyle/>
          <a:p>
            <a:pPr marL="182880" indent="0">
              <a:buNone/>
            </a:pPr>
            <a:r>
              <a:rPr lang="ru-RU" sz="4000" dirty="0">
                <a:effectLst/>
              </a:rPr>
              <a:t>Кейс: "Бережливая семья"</a:t>
            </a:r>
            <a:r>
              <a:rPr lang="en-US" sz="4000" dirty="0">
                <a:effectLst/>
              </a:rPr>
              <a:t/>
            </a:r>
            <a:br>
              <a:rPr lang="en-US" sz="4000" dirty="0">
                <a:effectLst/>
              </a:rPr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19081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8424936" cy="5433784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000" b="1" dirty="0"/>
              <a:t>Ситуация: </a:t>
            </a:r>
            <a:endParaRPr lang="en-US" sz="2000" b="1" dirty="0"/>
          </a:p>
          <a:p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Семья из 4 человек (родители и двое </a:t>
            </a:r>
            <a:r>
              <a:rPr lang="ru-RU" sz="2000" dirty="0" smtClean="0"/>
              <a:t>детей) </a:t>
            </a:r>
            <a:r>
              <a:rPr lang="ru-RU" sz="2000" dirty="0"/>
              <a:t>испытывает трудности с управлением семейным бюджетом. Несмотря на то, что все члены семьи стараются экономить, им сложно планировать расходы и достигать желаемого результата. Семья часто сталкивается с нехваткой средств на запланированные покупки и развлечения, что вызывает стресс и конфликты. 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 </a:t>
            </a:r>
            <a:endParaRPr lang="en-US" sz="2000" dirty="0"/>
          </a:p>
          <a:p>
            <a:pPr marL="45720" indent="0">
              <a:buNone/>
            </a:pPr>
            <a:r>
              <a:rPr lang="ru-RU" sz="2000" b="1" dirty="0"/>
              <a:t>Цель:</a:t>
            </a:r>
            <a:endParaRPr lang="en-US" sz="2000" b="1" dirty="0"/>
          </a:p>
          <a:p>
            <a:pPr marL="45720" indent="0">
              <a:buNone/>
            </a:pPr>
            <a:r>
              <a:rPr lang="ru-RU" sz="2000" dirty="0"/>
              <a:t> 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Применить принципы бережливых технологий для оптимизации семейного бюджета, улучшения качества жизни и снижения уровня стресса в семье.</a:t>
            </a:r>
            <a:endParaRPr lang="en-US" sz="2000" dirty="0"/>
          </a:p>
          <a:p>
            <a:pPr marL="4572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18517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 smtClean="0"/>
              <a:t>Задание 1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700808"/>
            <a:ext cx="8352928" cy="4392488"/>
          </a:xfrm>
        </p:spPr>
        <p:txBody>
          <a:bodyPr>
            <a:noAutofit/>
          </a:bodyPr>
          <a:lstStyle/>
          <a:p>
            <a:endParaRPr lang="en-US" sz="2000" dirty="0"/>
          </a:p>
          <a:p>
            <a:pPr marL="45720" indent="0">
              <a:buNone/>
            </a:pPr>
            <a:r>
              <a:rPr lang="ru-RU" sz="2000" b="1" dirty="0" smtClean="0"/>
              <a:t>Карта </a:t>
            </a:r>
            <a:r>
              <a:rPr lang="ru-RU" sz="2000" b="1" dirty="0"/>
              <a:t>потока ценности:</a:t>
            </a:r>
            <a:endParaRPr lang="en-US" sz="2000" b="1" dirty="0"/>
          </a:p>
          <a:p>
            <a:pPr marL="45720" indent="0">
              <a:buNone/>
            </a:pPr>
            <a:r>
              <a:rPr lang="ru-RU" sz="2000" dirty="0"/>
              <a:t> 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 smtClean="0"/>
              <a:t>• Постройте </a:t>
            </a:r>
            <a:r>
              <a:rPr lang="ru-RU" sz="2000" dirty="0"/>
              <a:t>карту потока ценности для типичного дня семьи. Включите в нее все этапы от момента пробуждения до момента отхода ко сну.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• Определите операции, которые не создают ценности. Это может быть время, потраченное на поиски пропавших вещей, приготовление ненужных блюд, пустые поездки и т.д.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• Проведите мозговой штурм по оптимизации процесса. Как можно сократить операции, не создающие ценности, или сделать их более эффективными?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41088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 smtClean="0"/>
              <a:t>Задание 2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700808"/>
            <a:ext cx="8352928" cy="4392488"/>
          </a:xfrm>
        </p:spPr>
        <p:txBody>
          <a:bodyPr>
            <a:noAutofit/>
          </a:bodyPr>
          <a:lstStyle/>
          <a:p>
            <a:endParaRPr lang="en-US" sz="2000" dirty="0"/>
          </a:p>
          <a:p>
            <a:pPr marL="45720" indent="0">
              <a:buNone/>
            </a:pPr>
            <a:r>
              <a:rPr lang="ru-RU" sz="2000" dirty="0" smtClean="0"/>
              <a:t>5</a:t>
            </a:r>
            <a:r>
              <a:rPr lang="en-US" sz="2000" dirty="0"/>
              <a:t>S</a:t>
            </a:r>
            <a:r>
              <a:rPr lang="ru-RU" sz="2000" dirty="0"/>
              <a:t>:</a:t>
            </a:r>
            <a:endParaRPr lang="en-US" sz="2000" dirty="0"/>
          </a:p>
          <a:p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• Проведите уборку в одном из помещений дома (например, в спальне).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• Примените 5</a:t>
            </a:r>
            <a:r>
              <a:rPr lang="en-US" sz="2000" dirty="0"/>
              <a:t>S</a:t>
            </a:r>
            <a:r>
              <a:rPr lang="ru-RU" sz="2000" dirty="0"/>
              <a:t> (сортировка, систематизация, уборка, стандартизация, самодисциплина) для организации пространства. 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• Сфотографируйте процесс до и после. 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• Проведите анализ полученных результатов: сколько времени вы сэкономили? Сколько денег удалось сберечь?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3826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 smtClean="0"/>
              <a:t>Задание 3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700808"/>
            <a:ext cx="8352928" cy="4392488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000" dirty="0" err="1" smtClean="0"/>
              <a:t>Канбан</a:t>
            </a:r>
            <a:r>
              <a:rPr lang="ru-RU" sz="2000" dirty="0"/>
              <a:t>:</a:t>
            </a:r>
            <a:endParaRPr lang="en-US" sz="2000" dirty="0"/>
          </a:p>
          <a:p>
            <a:pPr marL="45720" indent="0">
              <a:buNone/>
            </a:pP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• Создайте </a:t>
            </a:r>
            <a:r>
              <a:rPr lang="ru-RU" sz="2000" dirty="0" err="1"/>
              <a:t>канбан</a:t>
            </a:r>
            <a:r>
              <a:rPr lang="ru-RU" sz="2000" dirty="0"/>
              <a:t>-доску для семейного бюджета. 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• Разделите ее на три колонки: "Планируемые расходы", "Текущие расходы", "Оплаченные расходы".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• Разместите на доске все предстоящие расходы (коммунальные услуги, продукты, одежда, развлечения и т.д.).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• Обновляйте доску каждый день, перенося расходы из колонки "Планируемые" в колонку "Текущие" и, после оплаты, в колонку "Оплаченные".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• Проведите анализ результатов в конце месяца: сколько удалось сэкономить по сравнению с предыдущим месяцем?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35840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44624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 smtClean="0"/>
              <a:t>Задание 4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052736"/>
            <a:ext cx="8640960" cy="5616624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1800" dirty="0" smtClean="0"/>
              <a:t>Поиск </a:t>
            </a:r>
            <a:r>
              <a:rPr lang="ru-RU" sz="1800" dirty="0"/>
              <a:t>"отходов":</a:t>
            </a:r>
            <a:endParaRPr lang="en-US" sz="1800" dirty="0"/>
          </a:p>
          <a:p>
            <a:endParaRPr lang="en-US" sz="1800" dirty="0"/>
          </a:p>
          <a:p>
            <a:pPr marL="45720" indent="0">
              <a:buNone/>
            </a:pPr>
            <a:r>
              <a:rPr lang="ru-RU" sz="1800" dirty="0"/>
              <a:t>• Вместе с семьей проведите "аудит" расходов за последний месяц. 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/>
              <a:t>• Используйте метод "7 видов отходов" </a:t>
            </a:r>
            <a:r>
              <a:rPr lang="ru-RU" sz="1800" dirty="0" smtClean="0"/>
              <a:t> </a:t>
            </a:r>
            <a:r>
              <a:rPr lang="ru-RU" sz="1800" dirty="0"/>
              <a:t>для определения неэффективных трат: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 smtClean="0"/>
              <a:t>* </a:t>
            </a:r>
            <a:r>
              <a:rPr lang="ru-RU" sz="1800" dirty="0"/>
              <a:t>Перепроизводство: Покупка товаров в больших количествах, которые впоследствии портятся или становятся ненужными.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 smtClean="0"/>
              <a:t>* </a:t>
            </a:r>
            <a:r>
              <a:rPr lang="ru-RU" sz="1800" dirty="0"/>
              <a:t>Ожидание: Время, потраченное на ожидание в очереди, на приготовление еды или на поиск нужного предмета.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 smtClean="0"/>
              <a:t>* </a:t>
            </a:r>
            <a:r>
              <a:rPr lang="ru-RU" sz="1800" dirty="0"/>
              <a:t>Транспорт: Ненужные поездки, например, в магазин за забытой мелочью.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 smtClean="0"/>
              <a:t>* </a:t>
            </a:r>
            <a:r>
              <a:rPr lang="ru-RU" sz="1800" dirty="0"/>
              <a:t>Переработка: Неоптимальные процессы, например, мытье посуды вручную вместо использования посудомоечной машины.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 smtClean="0"/>
              <a:t>* </a:t>
            </a:r>
            <a:r>
              <a:rPr lang="ru-RU" sz="1800" dirty="0"/>
              <a:t>Запасы: Слишком большие запасы продуктов, одежды, материалов.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 smtClean="0"/>
              <a:t>* </a:t>
            </a:r>
            <a:r>
              <a:rPr lang="ru-RU" sz="1800" dirty="0"/>
              <a:t>Движения: Ненужные перемещения по дому или по магазинам.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 smtClean="0"/>
              <a:t>* </a:t>
            </a:r>
            <a:r>
              <a:rPr lang="ru-RU" sz="1800" dirty="0"/>
              <a:t>Дефекты: Поломки техники, порча продуктов, неправильный выбор товаров.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/>
              <a:t>• Для каждого вида отходов предложите решения, которые можно реализовать в семье.</a:t>
            </a:r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01702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44624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 smtClean="0"/>
              <a:t>Задание 5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700808"/>
            <a:ext cx="8640960" cy="2664296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1800" smtClean="0"/>
              <a:t>Команда</a:t>
            </a:r>
            <a:r>
              <a:rPr lang="ru-RU" sz="1800" dirty="0"/>
              <a:t>: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/>
              <a:t> 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/>
              <a:t>• Проведите семейное совещание, посвященное обсуждению результатов кейса. 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/>
              <a:t>• Разделите обязанности по реализации предложенных решений между членами семьи.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/>
              <a:t>• Создайте систему контроля за выполнением задач и ежемесячных отчетов.</a:t>
            </a:r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53983331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</TotalTime>
  <Words>377</Words>
  <Application>Microsoft Office PowerPoint</Application>
  <PresentationFormat>Экран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Кейс: "Бережливая семья" </vt:lpstr>
      <vt:lpstr>Презентация PowerPoint</vt:lpstr>
      <vt:lpstr>Задание 1 </vt:lpstr>
      <vt:lpstr>Задание 2 </vt:lpstr>
      <vt:lpstr>Задание 3 </vt:lpstr>
      <vt:lpstr>Задание 4 </vt:lpstr>
      <vt:lpstr>Задание 5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Кейс: "Бережливая семья" </dc:title>
  <dc:creator>Olga</dc:creator>
  <cp:lastModifiedBy>SVETA</cp:lastModifiedBy>
  <cp:revision>4</cp:revision>
  <dcterms:created xsi:type="dcterms:W3CDTF">2024-10-22T11:54:42Z</dcterms:created>
  <dcterms:modified xsi:type="dcterms:W3CDTF">2024-10-22T12:35:21Z</dcterms:modified>
</cp:coreProperties>
</file>