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3" r:id="rId3"/>
    <p:sldId id="272" r:id="rId4"/>
    <p:sldId id="259" r:id="rId5"/>
    <p:sldId id="268" r:id="rId6"/>
    <p:sldId id="271" r:id="rId7"/>
    <p:sldId id="270" r:id="rId8"/>
    <p:sldId id="279" r:id="rId9"/>
    <p:sldId id="282" r:id="rId10"/>
    <p:sldId id="269" r:id="rId11"/>
    <p:sldId id="280" r:id="rId12"/>
    <p:sldId id="273" r:id="rId13"/>
    <p:sldId id="266" r:id="rId14"/>
    <p:sldId id="267" r:id="rId15"/>
  </p:sldIdLst>
  <p:sldSz cx="9144000" cy="6858000" type="screen4x3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  <a:srgbClr val="061114"/>
    <a:srgbClr val="143740"/>
    <a:srgbClr val="006666"/>
    <a:srgbClr val="006699"/>
    <a:srgbClr val="235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24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DB8D3C-0E36-44AE-84EC-BAD2B7F0940E}" type="doc">
      <dgm:prSet loTypeId="urn:microsoft.com/office/officeart/2005/8/layout/process3" loCatId="process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56F0BF7-3149-4549-BD15-3C54FF4B3062}">
      <dgm:prSet phldrT="[Текст]" custT="1"/>
      <dgm:spPr>
        <a:xfrm>
          <a:off x="191719" y="2025216"/>
          <a:ext cx="873717" cy="293113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tIns="36000"/>
        <a:lstStyle/>
        <a:p>
          <a:r>
            <a:rPr lang="ru-RU" sz="1600" b="1" dirty="0" smtClean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Шаг 1</a:t>
          </a:r>
          <a:endParaRPr lang="ru-RU" sz="1600" b="1" dirty="0">
            <a:solidFill>
              <a:srgbClr val="F79646">
                <a:lumMod val="5000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21D0D4A-D57B-486B-828C-D4285A8E4FB4}" type="parTrans" cxnId="{9F808D30-ACD9-4D1D-9F76-8883F4B4DA0A}">
      <dgm:prSet/>
      <dgm:spPr/>
      <dgm:t>
        <a:bodyPr/>
        <a:lstStyle/>
        <a:p>
          <a:endParaRPr lang="ru-RU"/>
        </a:p>
      </dgm:t>
    </dgm:pt>
    <dgm:pt modelId="{DF122324-D10E-4A85-8C22-89B55B578623}" type="sibTrans" cxnId="{9F808D30-ACD9-4D1D-9F76-8883F4B4DA0A}">
      <dgm:prSet/>
      <dgm:spPr>
        <a:xfrm>
          <a:off x="1201709" y="2111019"/>
          <a:ext cx="331512" cy="121509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 dirty="0">
            <a:solidFill>
              <a:srgbClr val="061114"/>
            </a:solidFill>
            <a:latin typeface="Calibri"/>
            <a:ea typeface="+mn-ea"/>
            <a:cs typeface="+mn-cs"/>
          </a:endParaRPr>
        </a:p>
      </dgm:t>
    </dgm:pt>
    <dgm:pt modelId="{B8E6BF33-0619-456A-861C-63DD8CEF4400}">
      <dgm:prSet phldrT="[Текст]" custT="1"/>
      <dgm:spPr>
        <a:xfrm>
          <a:off x="9807" y="2811047"/>
          <a:ext cx="1322851" cy="1738608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r>
            <a:rPr lang="ru-RU" sz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Передать через воспитателей информацию для родителей</a:t>
          </a:r>
          <a:endParaRPr lang="ru-RU" sz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CA4ED3C-42A3-468B-99FB-71C6E269720D}" type="parTrans" cxnId="{656AC774-5566-4E4C-AEDC-3D5DA20E94A2}">
      <dgm:prSet/>
      <dgm:spPr/>
      <dgm:t>
        <a:bodyPr/>
        <a:lstStyle/>
        <a:p>
          <a:endParaRPr lang="ru-RU"/>
        </a:p>
      </dgm:t>
    </dgm:pt>
    <dgm:pt modelId="{07309A88-3913-46A8-858F-7974E5B3D118}" type="sibTrans" cxnId="{656AC774-5566-4E4C-AEDC-3D5DA20E94A2}">
      <dgm:prSet/>
      <dgm:spPr/>
      <dgm:t>
        <a:bodyPr/>
        <a:lstStyle/>
        <a:p>
          <a:endParaRPr lang="ru-RU"/>
        </a:p>
      </dgm:t>
    </dgm:pt>
    <dgm:pt modelId="{DD877506-C56C-400D-9530-15D053AB7085}">
      <dgm:prSet phldrT="[Текст]" custT="1"/>
      <dgm:spPr>
        <a:xfrm>
          <a:off x="1690665" y="2068980"/>
          <a:ext cx="873717" cy="293113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tIns="36000"/>
        <a:lstStyle/>
        <a:p>
          <a:r>
            <a:rPr lang="ru-RU" sz="1600" b="1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2</a:t>
          </a:r>
          <a:endParaRPr lang="ru-RU" sz="1600" b="1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A63AC63A-DC1C-458D-A87E-32DACE63823C}" type="parTrans" cxnId="{4644CFC7-FFA4-4CBC-9A86-1FE9ADE13F18}">
      <dgm:prSet/>
      <dgm:spPr/>
      <dgm:t>
        <a:bodyPr/>
        <a:lstStyle/>
        <a:p>
          <a:endParaRPr lang="ru-RU"/>
        </a:p>
      </dgm:t>
    </dgm:pt>
    <dgm:pt modelId="{76DABC35-B5CE-4DB9-92A9-DDF1103B0689}" type="sibTrans" cxnId="{4644CFC7-FFA4-4CBC-9A86-1FE9ADE13F18}">
      <dgm:prSet/>
      <dgm:spPr>
        <a:xfrm>
          <a:off x="2725662" y="2105835"/>
          <a:ext cx="341911" cy="121509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 dirty="0">
            <a:solidFill>
              <a:srgbClr val="061114"/>
            </a:solidFill>
            <a:latin typeface="Calibri"/>
            <a:ea typeface="+mn-ea"/>
            <a:cs typeface="+mn-cs"/>
          </a:endParaRPr>
        </a:p>
      </dgm:t>
    </dgm:pt>
    <dgm:pt modelId="{5DACA6F4-308B-4358-97FB-6174D0A1BDFD}">
      <dgm:prSet phldrT="[Текст]" custT="1"/>
      <dgm:spPr>
        <a:xfrm>
          <a:off x="1454223" y="2853313"/>
          <a:ext cx="1322851" cy="1738608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r>
            <a:rPr lang="ru-RU" sz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Передать информацию для родителей</a:t>
          </a:r>
          <a:endParaRPr lang="ru-RU" sz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AFFB099-528F-48E9-92BB-5C1CBDC6FFE7}" type="parTrans" cxnId="{17CF0FB5-ED9A-408B-BB9F-E9C6CD96D3BF}">
      <dgm:prSet/>
      <dgm:spPr/>
      <dgm:t>
        <a:bodyPr/>
        <a:lstStyle/>
        <a:p>
          <a:endParaRPr lang="ru-RU"/>
        </a:p>
      </dgm:t>
    </dgm:pt>
    <dgm:pt modelId="{98319052-A6DE-453A-B47F-81D82881B3FF}" type="sibTrans" cxnId="{17CF0FB5-ED9A-408B-BB9F-E9C6CD96D3BF}">
      <dgm:prSet/>
      <dgm:spPr/>
      <dgm:t>
        <a:bodyPr/>
        <a:lstStyle/>
        <a:p>
          <a:endParaRPr lang="ru-RU"/>
        </a:p>
      </dgm:t>
    </dgm:pt>
    <dgm:pt modelId="{DAC7B736-6DA2-4D0A-A7C7-E03F9B6A77F0}">
      <dgm:prSet phldrT="[Текст]" custT="1"/>
      <dgm:spPr>
        <a:xfrm>
          <a:off x="3209498" y="2068980"/>
          <a:ext cx="873717" cy="293113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tIns="36000"/>
        <a:lstStyle/>
        <a:p>
          <a:r>
            <a:rPr lang="ru-RU" sz="1600" b="1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3</a:t>
          </a:r>
        </a:p>
      </dgm:t>
    </dgm:pt>
    <dgm:pt modelId="{2243EF75-9344-4C03-80F5-255E0ACD0716}" type="parTrans" cxnId="{27273847-B0A8-4F42-9FA2-B8B4FC382519}">
      <dgm:prSet/>
      <dgm:spPr/>
      <dgm:t>
        <a:bodyPr/>
        <a:lstStyle/>
        <a:p>
          <a:endParaRPr lang="ru-RU"/>
        </a:p>
      </dgm:t>
    </dgm:pt>
    <dgm:pt modelId="{F37456FE-54F5-4419-9E4C-B17870374FCD}" type="sibTrans" cxnId="{27273847-B0A8-4F42-9FA2-B8B4FC382519}">
      <dgm:prSet/>
      <dgm:spPr>
        <a:xfrm>
          <a:off x="4244495" y="2105835"/>
          <a:ext cx="341911" cy="121509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 dirty="0">
            <a:solidFill>
              <a:srgbClr val="061114"/>
            </a:solidFill>
            <a:latin typeface="Calibri"/>
            <a:ea typeface="+mn-ea"/>
            <a:cs typeface="+mn-cs"/>
          </a:endParaRPr>
        </a:p>
      </dgm:t>
    </dgm:pt>
    <dgm:pt modelId="{B105FAC8-ED24-4FE5-857F-2E9C215C2DF8}">
      <dgm:prSet phldrT="[Текст]" custT="1"/>
      <dgm:spPr>
        <a:xfrm>
          <a:off x="2973057" y="2853313"/>
          <a:ext cx="1322851" cy="1738608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r>
            <a:rPr lang="ru-RU" sz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Передача информации</a:t>
          </a:r>
          <a:endParaRPr lang="ru-RU" sz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ACAA7F3-8710-4F1C-AFD2-91AD3F75D242}" type="parTrans" cxnId="{DB0B9F00-2850-485B-84AB-DCC30364A40A}">
      <dgm:prSet/>
      <dgm:spPr/>
      <dgm:t>
        <a:bodyPr/>
        <a:lstStyle/>
        <a:p>
          <a:endParaRPr lang="ru-RU"/>
        </a:p>
      </dgm:t>
    </dgm:pt>
    <dgm:pt modelId="{E42D7094-16CE-46D2-AB17-354A267E710F}" type="sibTrans" cxnId="{DB0B9F00-2850-485B-84AB-DCC30364A40A}">
      <dgm:prSet/>
      <dgm:spPr/>
      <dgm:t>
        <a:bodyPr/>
        <a:lstStyle/>
        <a:p>
          <a:endParaRPr lang="ru-RU"/>
        </a:p>
      </dgm:t>
    </dgm:pt>
    <dgm:pt modelId="{55668407-B552-4B3B-90F0-3034097A4FE5}">
      <dgm:prSet phldrT="[Текст]" custT="1"/>
      <dgm:spPr>
        <a:xfrm>
          <a:off x="4728332" y="2068980"/>
          <a:ext cx="873717" cy="293113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tIns="36000"/>
        <a:lstStyle/>
        <a:p>
          <a:r>
            <a:rPr lang="ru-RU" sz="1600" b="1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4</a:t>
          </a:r>
          <a:endParaRPr lang="ru-RU" sz="1600" b="1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80DCD88-5CED-4E55-A5E0-9C58B3CA83E8}" type="parTrans" cxnId="{2196FC08-93CB-4524-A864-57382869630C}">
      <dgm:prSet/>
      <dgm:spPr/>
      <dgm:t>
        <a:bodyPr/>
        <a:lstStyle/>
        <a:p>
          <a:endParaRPr lang="ru-RU"/>
        </a:p>
      </dgm:t>
    </dgm:pt>
    <dgm:pt modelId="{FDD2B141-C76B-4D58-979B-2A0571B5EA57}" type="sibTrans" cxnId="{2196FC08-93CB-4524-A864-57382869630C}">
      <dgm:prSet/>
      <dgm:spPr>
        <a:xfrm>
          <a:off x="5763329" y="2105835"/>
          <a:ext cx="341911" cy="121509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 dirty="0">
            <a:solidFill>
              <a:srgbClr val="061114"/>
            </a:solidFill>
            <a:latin typeface="Calibri"/>
            <a:ea typeface="+mn-ea"/>
            <a:cs typeface="+mn-cs"/>
          </a:endParaRPr>
        </a:p>
      </dgm:t>
    </dgm:pt>
    <dgm:pt modelId="{93C12797-F25A-4803-B724-18FE38C897F4}">
      <dgm:prSet phldrT="[Текст]" custT="1"/>
      <dgm:spPr>
        <a:xfrm>
          <a:off x="4501008" y="2875337"/>
          <a:ext cx="1322851" cy="1738608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r>
            <a:rPr lang="ru-RU" sz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Получение информации родителями. </a:t>
          </a:r>
          <a:endParaRPr lang="ru-RU" sz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8A0C062-2762-4BA5-8682-FBEF6F30A00C}" type="parTrans" cxnId="{793D4FFF-DDD1-4800-9D41-1138466ED5C3}">
      <dgm:prSet/>
      <dgm:spPr/>
      <dgm:t>
        <a:bodyPr/>
        <a:lstStyle/>
        <a:p>
          <a:endParaRPr lang="ru-RU"/>
        </a:p>
      </dgm:t>
    </dgm:pt>
    <dgm:pt modelId="{F81BDB8E-B119-420E-977B-A4D37B52F2FA}" type="sibTrans" cxnId="{793D4FFF-DDD1-4800-9D41-1138466ED5C3}">
      <dgm:prSet/>
      <dgm:spPr/>
      <dgm:t>
        <a:bodyPr/>
        <a:lstStyle/>
        <a:p>
          <a:endParaRPr lang="ru-RU"/>
        </a:p>
      </dgm:t>
    </dgm:pt>
    <dgm:pt modelId="{3EE6A148-E213-4925-BEEA-3ABDA18567BF}">
      <dgm:prSet phldrT="[Текст]" custT="1"/>
      <dgm:spPr>
        <a:xfrm>
          <a:off x="6247166" y="2068980"/>
          <a:ext cx="873717" cy="293113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tIns="36000"/>
        <a:lstStyle/>
        <a:p>
          <a:r>
            <a:rPr lang="ru-RU" sz="1600" b="1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5</a:t>
          </a:r>
          <a:endParaRPr lang="ru-RU" sz="1600" b="1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ECF52F1-C336-4DBF-BC49-4E7679C2F401}" type="parTrans" cxnId="{DC14D7A5-2D28-4628-8AC2-7B3E49043373}">
      <dgm:prSet/>
      <dgm:spPr/>
      <dgm:t>
        <a:bodyPr/>
        <a:lstStyle/>
        <a:p>
          <a:endParaRPr lang="ru-RU"/>
        </a:p>
      </dgm:t>
    </dgm:pt>
    <dgm:pt modelId="{39CCDA96-7D81-49C5-84CC-EDDE3B8E7FFC}" type="sibTrans" cxnId="{DC14D7A5-2D28-4628-8AC2-7B3E49043373}">
      <dgm:prSet/>
      <dgm:spPr>
        <a:xfrm>
          <a:off x="7282163" y="2105835"/>
          <a:ext cx="341911" cy="121509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 dirty="0">
            <a:solidFill>
              <a:srgbClr val="061114"/>
            </a:solidFill>
            <a:latin typeface="Calibri"/>
            <a:ea typeface="+mn-ea"/>
            <a:cs typeface="+mn-cs"/>
          </a:endParaRPr>
        </a:p>
      </dgm:t>
    </dgm:pt>
    <dgm:pt modelId="{9CE09009-7C85-4B20-AE21-AD98D2795B92}">
      <dgm:prSet phldrT="[Текст]" custT="1"/>
      <dgm:spPr>
        <a:xfrm>
          <a:off x="6010725" y="2853313"/>
          <a:ext cx="1322851" cy="1738608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r>
            <a:rPr lang="ru-RU" sz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Получение субъективной информации</a:t>
          </a:r>
          <a:endParaRPr lang="ru-RU" sz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5BADA4D-CB02-48BA-A15E-D5C1875E121A}" type="parTrans" cxnId="{3FB4DDD2-9733-4C0F-9753-F26DA7D2C81D}">
      <dgm:prSet/>
      <dgm:spPr/>
      <dgm:t>
        <a:bodyPr/>
        <a:lstStyle/>
        <a:p>
          <a:endParaRPr lang="ru-RU"/>
        </a:p>
      </dgm:t>
    </dgm:pt>
    <dgm:pt modelId="{900DFE85-7F29-4047-872B-4D0D63C61339}" type="sibTrans" cxnId="{3FB4DDD2-9733-4C0F-9753-F26DA7D2C81D}">
      <dgm:prSet/>
      <dgm:spPr/>
      <dgm:t>
        <a:bodyPr/>
        <a:lstStyle/>
        <a:p>
          <a:endParaRPr lang="ru-RU"/>
        </a:p>
      </dgm:t>
    </dgm:pt>
    <dgm:pt modelId="{FFF27ACA-1250-4A5C-AB82-FE3BCE52234A}">
      <dgm:prSet phldrT="[Текст]" custT="1"/>
      <dgm:spPr>
        <a:xfrm>
          <a:off x="7518587" y="2853313"/>
          <a:ext cx="1322851" cy="1738608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r>
            <a:rPr lang="ru-RU" sz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Взаимодействие родителей с педагогами, либо его отсутствие</a:t>
          </a:r>
          <a:endParaRPr lang="ru-RU" sz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A6AB3E7-CDB1-4F98-A229-E7AA5D882C43}" type="parTrans" cxnId="{4EE3E2A4-2029-4761-B57F-B34183B9C677}">
      <dgm:prSet/>
      <dgm:spPr/>
      <dgm:t>
        <a:bodyPr/>
        <a:lstStyle/>
        <a:p>
          <a:endParaRPr lang="ru-RU"/>
        </a:p>
      </dgm:t>
    </dgm:pt>
    <dgm:pt modelId="{5897CCC0-BBA9-4A77-B82B-0EF1D9539CBE}" type="sibTrans" cxnId="{4EE3E2A4-2029-4761-B57F-B34183B9C677}">
      <dgm:prSet/>
      <dgm:spPr/>
      <dgm:t>
        <a:bodyPr/>
        <a:lstStyle/>
        <a:p>
          <a:endParaRPr lang="ru-RU"/>
        </a:p>
      </dgm:t>
    </dgm:pt>
    <dgm:pt modelId="{0DEE4E25-4371-4B77-9A21-0A2E848FF721}">
      <dgm:prSet phldrT="[Текст]" custT="1"/>
      <dgm:spPr>
        <a:xfrm>
          <a:off x="7766000" y="2068980"/>
          <a:ext cx="873717" cy="293113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tIns="36000"/>
        <a:lstStyle/>
        <a:p>
          <a:r>
            <a:rPr lang="ru-RU" sz="1600" b="1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6</a:t>
          </a:r>
          <a:endParaRPr lang="ru-RU" sz="1600" b="1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A0DD43E-64A0-4F7B-90C1-56A24AF8EF91}" type="sibTrans" cxnId="{524A954B-A95C-4B9C-AAC1-C38DDE2548BC}">
      <dgm:prSet/>
      <dgm:spPr/>
      <dgm:t>
        <a:bodyPr/>
        <a:lstStyle/>
        <a:p>
          <a:endParaRPr lang="ru-RU"/>
        </a:p>
      </dgm:t>
    </dgm:pt>
    <dgm:pt modelId="{5324B94D-41F2-40D7-B021-7AC7CF6F2629}" type="parTrans" cxnId="{524A954B-A95C-4B9C-AAC1-C38DDE2548BC}">
      <dgm:prSet/>
      <dgm:spPr/>
      <dgm:t>
        <a:bodyPr/>
        <a:lstStyle/>
        <a:p>
          <a:endParaRPr lang="ru-RU"/>
        </a:p>
      </dgm:t>
    </dgm:pt>
    <dgm:pt modelId="{D36276BB-8FD5-4DCE-A666-957AA124686D}">
      <dgm:prSet phldrT="[Текст]" custT="1"/>
      <dgm:spPr>
        <a:xfrm>
          <a:off x="4501008" y="2875337"/>
          <a:ext cx="1322851" cy="1738608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r>
            <a:rPr lang="ru-RU" sz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Передача информации родителям</a:t>
          </a:r>
          <a:endParaRPr lang="ru-RU" sz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F0E50A69-E19E-42C6-94BB-D68F28082148}" type="parTrans" cxnId="{F30F83F9-69A6-4950-9983-5CEC92DEEA4E}">
      <dgm:prSet/>
      <dgm:spPr/>
      <dgm:t>
        <a:bodyPr/>
        <a:lstStyle/>
        <a:p>
          <a:endParaRPr lang="ru-RU"/>
        </a:p>
      </dgm:t>
    </dgm:pt>
    <dgm:pt modelId="{F7873BDA-F22A-404F-A6E8-16E788EAD6D2}" type="sibTrans" cxnId="{F30F83F9-69A6-4950-9983-5CEC92DEEA4E}">
      <dgm:prSet/>
      <dgm:spPr/>
      <dgm:t>
        <a:bodyPr/>
        <a:lstStyle/>
        <a:p>
          <a:endParaRPr lang="ru-RU"/>
        </a:p>
      </dgm:t>
    </dgm:pt>
    <dgm:pt modelId="{13AA5725-EA8B-44DA-A381-432245E29B29}">
      <dgm:prSet phldrT="[Текст]" custT="1"/>
      <dgm:spPr>
        <a:xfrm>
          <a:off x="6010725" y="2853313"/>
          <a:ext cx="1322851" cy="1738608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r>
            <a:rPr lang="ru-RU" sz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Отсутствие передачи информации</a:t>
          </a:r>
          <a:endParaRPr lang="ru-RU" sz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243E022-73BD-40A9-B60F-EBBDDC7DAC42}" type="parTrans" cxnId="{1E40506F-C34E-4292-8C76-5D7BE4A6375F}">
      <dgm:prSet/>
      <dgm:spPr/>
      <dgm:t>
        <a:bodyPr/>
        <a:lstStyle/>
        <a:p>
          <a:endParaRPr lang="ru-RU"/>
        </a:p>
      </dgm:t>
    </dgm:pt>
    <dgm:pt modelId="{48D1FC4E-9187-4FEC-82AA-344C95E67159}" type="sibTrans" cxnId="{1E40506F-C34E-4292-8C76-5D7BE4A6375F}">
      <dgm:prSet/>
      <dgm:spPr/>
      <dgm:t>
        <a:bodyPr/>
        <a:lstStyle/>
        <a:p>
          <a:endParaRPr lang="ru-RU"/>
        </a:p>
      </dgm:t>
    </dgm:pt>
    <dgm:pt modelId="{D76A6E44-C81C-458A-B645-167A26F886C6}" type="pres">
      <dgm:prSet presAssocID="{2BDB8D3C-0E36-44AE-84EC-BAD2B7F094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400E16-F088-4ED5-98CF-FA8D463ED465}" type="pres">
      <dgm:prSet presAssocID="{B56F0BF7-3149-4549-BD15-3C54FF4B3062}" presName="composite" presStyleCnt="0"/>
      <dgm:spPr/>
    </dgm:pt>
    <dgm:pt modelId="{185BD7EF-82E7-4719-A402-1BAB68A58126}" type="pres">
      <dgm:prSet presAssocID="{B56F0BF7-3149-4549-BD15-3C54FF4B3062}" presName="parTx" presStyleLbl="node1" presStyleIdx="0" presStyleCnt="6">
        <dgm:presLayoutVars>
          <dgm:chMax val="0"/>
          <dgm:chPref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C12A5D7-4A97-4C17-B32E-E36E265E478F}" type="pres">
      <dgm:prSet presAssocID="{B56F0BF7-3149-4549-BD15-3C54FF4B3062}" presName="parSh" presStyleLbl="node1" presStyleIdx="0" presStyleCnt="6" custScaleX="179024" custLinFactY="30334" custLinFactNeighborX="5518" custLinFactNeighborY="100000"/>
      <dgm:spPr/>
      <dgm:t>
        <a:bodyPr/>
        <a:lstStyle/>
        <a:p>
          <a:endParaRPr lang="ru-RU"/>
        </a:p>
      </dgm:t>
    </dgm:pt>
    <dgm:pt modelId="{A8BA196B-D71B-4C93-A53E-4B3BB9B56C16}" type="pres">
      <dgm:prSet presAssocID="{B56F0BF7-3149-4549-BD15-3C54FF4B3062}" presName="desTx" presStyleLbl="fgAcc1" presStyleIdx="0" presStyleCnt="6" custScaleX="271051" custScaleY="79020" custLinFactNeighborX="6301" custLinFactNeighborY="3950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D98DCD6-EC14-4104-B700-BECFDF054EC6}" type="pres">
      <dgm:prSet presAssocID="{DF122324-D10E-4A85-8C22-89B55B578623}" presName="sibTrans" presStyleLbl="sibTrans2D1" presStyleIdx="0" presStyleCnt="5" custAng="21499657" custLinFactNeighborX="-6022" custLinFactNeighborY="22050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F3A1C3A6-BD00-49A5-B9FE-FD183BBCFB1C}" type="pres">
      <dgm:prSet presAssocID="{DF122324-D10E-4A85-8C22-89B55B578623}" presName="connTx" presStyleLbl="sibTrans2D1" presStyleIdx="0" presStyleCnt="5"/>
      <dgm:spPr/>
      <dgm:t>
        <a:bodyPr/>
        <a:lstStyle/>
        <a:p>
          <a:endParaRPr lang="ru-RU"/>
        </a:p>
      </dgm:t>
    </dgm:pt>
    <dgm:pt modelId="{38EDAF00-F1C6-47D4-A690-B27985B7391F}" type="pres">
      <dgm:prSet presAssocID="{DD877506-C56C-400D-9530-15D053AB7085}" presName="composite" presStyleCnt="0"/>
      <dgm:spPr/>
    </dgm:pt>
    <dgm:pt modelId="{6339C00D-BCC1-4BFF-A207-130DD8BCD556}" type="pres">
      <dgm:prSet presAssocID="{DD877506-C56C-400D-9530-15D053AB7085}" presName="parTx" presStyleLbl="node1" presStyleIdx="0" presStyleCnt="6">
        <dgm:presLayoutVars>
          <dgm:chMax val="0"/>
          <dgm:chPref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ECBEEC0-593A-4C78-BBA9-5E4BC9765975}" type="pres">
      <dgm:prSet presAssocID="{DD877506-C56C-400D-9530-15D053AB7085}" presName="parSh" presStyleLbl="node1" presStyleIdx="1" presStyleCnt="6" custScaleX="179024" custLinFactY="30334" custLinFactNeighborX="9219" custLinFactNeighborY="100000"/>
      <dgm:spPr/>
      <dgm:t>
        <a:bodyPr/>
        <a:lstStyle/>
        <a:p>
          <a:endParaRPr lang="ru-RU"/>
        </a:p>
      </dgm:t>
    </dgm:pt>
    <dgm:pt modelId="{4B60FB15-74BA-42F1-8CDA-316AAD6B601B}" type="pres">
      <dgm:prSet presAssocID="{DD877506-C56C-400D-9530-15D053AB7085}" presName="desTx" presStyleLbl="fgAcc1" presStyleIdx="1" presStyleCnt="6" custScaleX="271051" custScaleY="79020" custLinFactNeighborX="-4128" custLinFactNeighborY="4000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A506A1A-FE70-46F0-B4A6-D0F1F3D1DB9E}" type="pres">
      <dgm:prSet presAssocID="{76DABC35-B5CE-4DB9-92A9-DDF1103B0689}" presName="sib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067BEA4D-8410-481A-A4BA-2A94CE71CF22}" type="pres">
      <dgm:prSet presAssocID="{76DABC35-B5CE-4DB9-92A9-DDF1103B0689}" presName="connTx" presStyleLbl="sibTrans2D1" presStyleIdx="1" presStyleCnt="5"/>
      <dgm:spPr/>
      <dgm:t>
        <a:bodyPr/>
        <a:lstStyle/>
        <a:p>
          <a:endParaRPr lang="ru-RU"/>
        </a:p>
      </dgm:t>
    </dgm:pt>
    <dgm:pt modelId="{B3F7072B-51D6-49F5-874F-D2DCA4B42C40}" type="pres">
      <dgm:prSet presAssocID="{DAC7B736-6DA2-4D0A-A7C7-E03F9B6A77F0}" presName="composite" presStyleCnt="0"/>
      <dgm:spPr/>
    </dgm:pt>
    <dgm:pt modelId="{D162E060-9278-4E3B-95AA-CAF57D522B59}" type="pres">
      <dgm:prSet presAssocID="{DAC7B736-6DA2-4D0A-A7C7-E03F9B6A77F0}" presName="parTx" presStyleLbl="node1" presStyleIdx="1" presStyleCnt="6">
        <dgm:presLayoutVars>
          <dgm:chMax val="0"/>
          <dgm:chPref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9FA9C329-F803-4943-8513-B7B1F9E2299A}" type="pres">
      <dgm:prSet presAssocID="{DAC7B736-6DA2-4D0A-A7C7-E03F9B6A77F0}" presName="parSh" presStyleLbl="node1" presStyleIdx="2" presStyleCnt="6" custScaleX="179024" custLinFactY="30334" custLinFactNeighborX="8876" custLinFactNeighborY="100000"/>
      <dgm:spPr/>
      <dgm:t>
        <a:bodyPr/>
        <a:lstStyle/>
        <a:p>
          <a:endParaRPr lang="ru-RU"/>
        </a:p>
      </dgm:t>
    </dgm:pt>
    <dgm:pt modelId="{7C3917AB-95F7-439B-A57B-0CD926676B30}" type="pres">
      <dgm:prSet presAssocID="{DAC7B736-6DA2-4D0A-A7C7-E03F9B6A77F0}" presName="desTx" presStyleLbl="fgAcc1" presStyleIdx="2" presStyleCnt="6" custScaleX="271051" custScaleY="79020" custLinFactNeighborX="-3980" custLinFactNeighborY="3886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E983CBC-6F6E-453C-9103-545D96B3FEFD}" type="pres">
      <dgm:prSet presAssocID="{F37456FE-54F5-4419-9E4C-B17870374FCD}" presName="sib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09DBB795-1164-4B48-9C35-EF5777991A99}" type="pres">
      <dgm:prSet presAssocID="{F37456FE-54F5-4419-9E4C-B17870374FCD}" presName="connTx" presStyleLbl="sibTrans2D1" presStyleIdx="2" presStyleCnt="5"/>
      <dgm:spPr/>
      <dgm:t>
        <a:bodyPr/>
        <a:lstStyle/>
        <a:p>
          <a:endParaRPr lang="ru-RU"/>
        </a:p>
      </dgm:t>
    </dgm:pt>
    <dgm:pt modelId="{CFA4BD3A-6A37-4CC5-A827-7DC6845C4B98}" type="pres">
      <dgm:prSet presAssocID="{55668407-B552-4B3B-90F0-3034097A4FE5}" presName="composite" presStyleCnt="0"/>
      <dgm:spPr/>
    </dgm:pt>
    <dgm:pt modelId="{D5CA43C8-E31C-4206-93B9-3562D6B6739B}" type="pres">
      <dgm:prSet presAssocID="{55668407-B552-4B3B-90F0-3034097A4FE5}" presName="parTx" presStyleLbl="node1" presStyleIdx="2" presStyleCnt="6">
        <dgm:presLayoutVars>
          <dgm:chMax val="0"/>
          <dgm:chPref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2AF5D282-B192-4305-AA42-66151494D5C7}" type="pres">
      <dgm:prSet presAssocID="{55668407-B552-4B3B-90F0-3034097A4FE5}" presName="parSh" presStyleLbl="node1" presStyleIdx="3" presStyleCnt="6" custScaleX="179024" custLinFactY="28593" custLinFactNeighborX="6204" custLinFactNeighborY="100000"/>
      <dgm:spPr/>
      <dgm:t>
        <a:bodyPr/>
        <a:lstStyle/>
        <a:p>
          <a:endParaRPr lang="ru-RU"/>
        </a:p>
      </dgm:t>
    </dgm:pt>
    <dgm:pt modelId="{CE8EBED2-2877-4F06-BAE4-660C4F0240F7}" type="pres">
      <dgm:prSet presAssocID="{55668407-B552-4B3B-90F0-3034097A4FE5}" presName="desTx" presStyleLbl="fgAcc1" presStyleIdx="3" presStyleCnt="6" custScaleX="232750" custScaleY="78745" custLinFactNeighborX="-22475" custLinFactNeighborY="3854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B1DE208-676A-4E55-96CB-ED430B6883AF}" type="pres">
      <dgm:prSet presAssocID="{FDD2B141-C76B-4D58-979B-2A0571B5EA57}" presName="sib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0AA5EE15-842A-4BCC-8997-085F0CB64FF4}" type="pres">
      <dgm:prSet presAssocID="{FDD2B141-C76B-4D58-979B-2A0571B5EA57}" presName="connTx" presStyleLbl="sibTrans2D1" presStyleIdx="3" presStyleCnt="5"/>
      <dgm:spPr/>
      <dgm:t>
        <a:bodyPr/>
        <a:lstStyle/>
        <a:p>
          <a:endParaRPr lang="ru-RU"/>
        </a:p>
      </dgm:t>
    </dgm:pt>
    <dgm:pt modelId="{AB941891-2769-49E8-B38A-B9C1E6908AB6}" type="pres">
      <dgm:prSet presAssocID="{3EE6A148-E213-4925-BEEA-3ABDA18567BF}" presName="composite" presStyleCnt="0"/>
      <dgm:spPr/>
    </dgm:pt>
    <dgm:pt modelId="{B7EA3384-FB84-42F1-BB9D-5CD895A89415}" type="pres">
      <dgm:prSet presAssocID="{3EE6A148-E213-4925-BEEA-3ABDA18567BF}" presName="parTx" presStyleLbl="node1" presStyleIdx="3" presStyleCnt="6">
        <dgm:presLayoutVars>
          <dgm:chMax val="0"/>
          <dgm:chPref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4CBE9244-64D3-461A-ACD7-D45CCABD4D37}" type="pres">
      <dgm:prSet presAssocID="{3EE6A148-E213-4925-BEEA-3ABDA18567BF}" presName="parSh" presStyleLbl="node1" presStyleIdx="4" presStyleCnt="6" custScaleX="179024" custLinFactY="30334" custLinFactNeighborX="12119" custLinFactNeighborY="100000"/>
      <dgm:spPr/>
      <dgm:t>
        <a:bodyPr/>
        <a:lstStyle/>
        <a:p>
          <a:endParaRPr lang="ru-RU"/>
        </a:p>
      </dgm:t>
    </dgm:pt>
    <dgm:pt modelId="{B980A32C-2B7D-4B10-87C7-B661AD318CF5}" type="pres">
      <dgm:prSet presAssocID="{3EE6A148-E213-4925-BEEA-3ABDA18567BF}" presName="desTx" presStyleLbl="fgAcc1" presStyleIdx="4" presStyleCnt="6" custScaleX="271051" custScaleY="79020" custLinFactNeighborX="-11859" custLinFactNeighborY="3902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8F5964D-F8D6-4C5E-AE15-450284E35DA1}" type="pres">
      <dgm:prSet presAssocID="{39CCDA96-7D81-49C5-84CC-EDDE3B8E7FFC}" presName="sib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FB73AC21-593A-4BD5-86D9-F15D12C576AD}" type="pres">
      <dgm:prSet presAssocID="{39CCDA96-7D81-49C5-84CC-EDDE3B8E7FFC}" presName="connTx" presStyleLbl="sibTrans2D1" presStyleIdx="4" presStyleCnt="5"/>
      <dgm:spPr/>
      <dgm:t>
        <a:bodyPr/>
        <a:lstStyle/>
        <a:p>
          <a:endParaRPr lang="ru-RU"/>
        </a:p>
      </dgm:t>
    </dgm:pt>
    <dgm:pt modelId="{3486B2F9-336B-4A62-B942-836A6CEA1B40}" type="pres">
      <dgm:prSet presAssocID="{0DEE4E25-4371-4B77-9A21-0A2E848FF721}" presName="composite" presStyleCnt="0"/>
      <dgm:spPr/>
    </dgm:pt>
    <dgm:pt modelId="{14B743C0-8218-42E5-A34A-B823BB80E6F5}" type="pres">
      <dgm:prSet presAssocID="{0DEE4E25-4371-4B77-9A21-0A2E848FF721}" presName="parTx" presStyleLbl="node1" presStyleIdx="4" presStyleCnt="6">
        <dgm:presLayoutVars>
          <dgm:chMax val="0"/>
          <dgm:chPref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E4C61A34-1985-423A-A3ED-1FF323F2C34E}" type="pres">
      <dgm:prSet presAssocID="{0DEE4E25-4371-4B77-9A21-0A2E848FF721}" presName="parSh" presStyleLbl="node1" presStyleIdx="5" presStyleCnt="6" custScaleX="179024" custLinFactY="30334" custLinFactNeighborX="4183" custLinFactNeighborY="100000"/>
      <dgm:spPr/>
      <dgm:t>
        <a:bodyPr/>
        <a:lstStyle/>
        <a:p>
          <a:endParaRPr lang="ru-RU"/>
        </a:p>
      </dgm:t>
    </dgm:pt>
    <dgm:pt modelId="{F6367238-24D8-45F0-A368-23CE5FFFF82E}" type="pres">
      <dgm:prSet presAssocID="{0DEE4E25-4371-4B77-9A21-0A2E848FF721}" presName="desTx" presStyleLbl="fgAcc1" presStyleIdx="5" presStyleCnt="6" custScaleX="271051" custScaleY="79020" custLinFactNeighborX="-6848" custLinFactNeighborY="3912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</dgm:ptLst>
  <dgm:cxnLst>
    <dgm:cxn modelId="{D07DC8ED-7B43-4AC3-AEDC-239E21E1A5DB}" type="presOf" srcId="{5DACA6F4-308B-4358-97FB-6174D0A1BDFD}" destId="{4B60FB15-74BA-42F1-8CDA-316AAD6B601B}" srcOrd="0" destOrd="0" presId="urn:microsoft.com/office/officeart/2005/8/layout/process3"/>
    <dgm:cxn modelId="{BD206289-B927-473F-A160-0BF54B823A3C}" type="presOf" srcId="{DF122324-D10E-4A85-8C22-89B55B578623}" destId="{CD98DCD6-EC14-4104-B700-BECFDF054EC6}" srcOrd="0" destOrd="0" presId="urn:microsoft.com/office/officeart/2005/8/layout/process3"/>
    <dgm:cxn modelId="{BE5000DB-43D8-4360-9A3D-21A69B3D8109}" type="presOf" srcId="{0DEE4E25-4371-4B77-9A21-0A2E848FF721}" destId="{14B743C0-8218-42E5-A34A-B823BB80E6F5}" srcOrd="0" destOrd="0" presId="urn:microsoft.com/office/officeart/2005/8/layout/process3"/>
    <dgm:cxn modelId="{3FB4DDD2-9733-4C0F-9753-F26DA7D2C81D}" srcId="{3EE6A148-E213-4925-BEEA-3ABDA18567BF}" destId="{9CE09009-7C85-4B20-AE21-AD98D2795B92}" srcOrd="0" destOrd="0" parTransId="{85BADA4D-CB02-48BA-A15E-D5C1875E121A}" sibTransId="{900DFE85-7F29-4047-872B-4D0D63C61339}"/>
    <dgm:cxn modelId="{DC14D7A5-2D28-4628-8AC2-7B3E49043373}" srcId="{2BDB8D3C-0E36-44AE-84EC-BAD2B7F0940E}" destId="{3EE6A148-E213-4925-BEEA-3ABDA18567BF}" srcOrd="4" destOrd="0" parTransId="{9ECF52F1-C336-4DBF-BC49-4E7679C2F401}" sibTransId="{39CCDA96-7D81-49C5-84CC-EDDE3B8E7FFC}"/>
    <dgm:cxn modelId="{C6068A42-8B16-40CC-9851-E72D234542A6}" type="presOf" srcId="{13AA5725-EA8B-44DA-A381-432245E29B29}" destId="{B980A32C-2B7D-4B10-87C7-B661AD318CF5}" srcOrd="0" destOrd="1" presId="urn:microsoft.com/office/officeart/2005/8/layout/process3"/>
    <dgm:cxn modelId="{1BAAB73F-8DD5-42D3-B8C5-909F96A3782A}" type="presOf" srcId="{DD877506-C56C-400D-9530-15D053AB7085}" destId="{6339C00D-BCC1-4BFF-A207-130DD8BCD556}" srcOrd="0" destOrd="0" presId="urn:microsoft.com/office/officeart/2005/8/layout/process3"/>
    <dgm:cxn modelId="{19494020-857B-4ECD-999A-B9D213D7B291}" type="presOf" srcId="{76DABC35-B5CE-4DB9-92A9-DDF1103B0689}" destId="{067BEA4D-8410-481A-A4BA-2A94CE71CF22}" srcOrd="1" destOrd="0" presId="urn:microsoft.com/office/officeart/2005/8/layout/process3"/>
    <dgm:cxn modelId="{40B31470-943C-4E5F-BBD1-04ACDC00A815}" type="presOf" srcId="{FDD2B141-C76B-4D58-979B-2A0571B5EA57}" destId="{0AA5EE15-842A-4BCC-8997-085F0CB64FF4}" srcOrd="1" destOrd="0" presId="urn:microsoft.com/office/officeart/2005/8/layout/process3"/>
    <dgm:cxn modelId="{656AC774-5566-4E4C-AEDC-3D5DA20E94A2}" srcId="{B56F0BF7-3149-4549-BD15-3C54FF4B3062}" destId="{B8E6BF33-0619-456A-861C-63DD8CEF4400}" srcOrd="0" destOrd="0" parTransId="{CCA4ED3C-42A3-468B-99FB-71C6E269720D}" sibTransId="{07309A88-3913-46A8-858F-7974E5B3D118}"/>
    <dgm:cxn modelId="{328290D7-F37B-4CDB-B7F5-C6BC4B997379}" type="presOf" srcId="{D36276BB-8FD5-4DCE-A666-957AA124686D}" destId="{CE8EBED2-2877-4F06-BAE4-660C4F0240F7}" srcOrd="0" destOrd="1" presId="urn:microsoft.com/office/officeart/2005/8/layout/process3"/>
    <dgm:cxn modelId="{D14428AF-DE3C-4738-9DD6-A80F5D5B4253}" type="presOf" srcId="{39CCDA96-7D81-49C5-84CC-EDDE3B8E7FFC}" destId="{FB73AC21-593A-4BD5-86D9-F15D12C576AD}" srcOrd="1" destOrd="0" presId="urn:microsoft.com/office/officeart/2005/8/layout/process3"/>
    <dgm:cxn modelId="{7C83E2D5-3227-444B-81E0-E58112060218}" type="presOf" srcId="{B56F0BF7-3149-4549-BD15-3C54FF4B3062}" destId="{185BD7EF-82E7-4719-A402-1BAB68A58126}" srcOrd="0" destOrd="0" presId="urn:microsoft.com/office/officeart/2005/8/layout/process3"/>
    <dgm:cxn modelId="{9F808D30-ACD9-4D1D-9F76-8883F4B4DA0A}" srcId="{2BDB8D3C-0E36-44AE-84EC-BAD2B7F0940E}" destId="{B56F0BF7-3149-4549-BD15-3C54FF4B3062}" srcOrd="0" destOrd="0" parTransId="{321D0D4A-D57B-486B-828C-D4285A8E4FB4}" sibTransId="{DF122324-D10E-4A85-8C22-89B55B578623}"/>
    <dgm:cxn modelId="{A9F9B201-2C7A-4158-901A-3BA0E431176B}" type="presOf" srcId="{2BDB8D3C-0E36-44AE-84EC-BAD2B7F0940E}" destId="{D76A6E44-C81C-458A-B645-167A26F886C6}" srcOrd="0" destOrd="0" presId="urn:microsoft.com/office/officeart/2005/8/layout/process3"/>
    <dgm:cxn modelId="{DA1A7FF4-732E-4F63-A77F-12424CB78B5A}" type="presOf" srcId="{DD877506-C56C-400D-9530-15D053AB7085}" destId="{6ECBEEC0-593A-4C78-BBA9-5E4BC9765975}" srcOrd="1" destOrd="0" presId="urn:microsoft.com/office/officeart/2005/8/layout/process3"/>
    <dgm:cxn modelId="{30FD33BA-23AF-4600-ABB2-C9FFD00856C5}" type="presOf" srcId="{B105FAC8-ED24-4FE5-857F-2E9C215C2DF8}" destId="{7C3917AB-95F7-439B-A57B-0CD926676B30}" srcOrd="0" destOrd="0" presId="urn:microsoft.com/office/officeart/2005/8/layout/process3"/>
    <dgm:cxn modelId="{2196FC08-93CB-4524-A864-57382869630C}" srcId="{2BDB8D3C-0E36-44AE-84EC-BAD2B7F0940E}" destId="{55668407-B552-4B3B-90F0-3034097A4FE5}" srcOrd="3" destOrd="0" parTransId="{680DCD88-5CED-4E55-A5E0-9C58B3CA83E8}" sibTransId="{FDD2B141-C76B-4D58-979B-2A0571B5EA57}"/>
    <dgm:cxn modelId="{DBB4A3D5-5762-423F-A3AC-99246D269C72}" type="presOf" srcId="{DAC7B736-6DA2-4D0A-A7C7-E03F9B6A77F0}" destId="{D162E060-9278-4E3B-95AA-CAF57D522B59}" srcOrd="0" destOrd="0" presId="urn:microsoft.com/office/officeart/2005/8/layout/process3"/>
    <dgm:cxn modelId="{0AEA46EC-4A2A-4503-8548-52303F668848}" type="presOf" srcId="{F37456FE-54F5-4419-9E4C-B17870374FCD}" destId="{3E983CBC-6F6E-453C-9103-545D96B3FEFD}" srcOrd="0" destOrd="0" presId="urn:microsoft.com/office/officeart/2005/8/layout/process3"/>
    <dgm:cxn modelId="{DB497362-380C-4B73-B127-DDA5C9C7866C}" type="presOf" srcId="{9CE09009-7C85-4B20-AE21-AD98D2795B92}" destId="{B980A32C-2B7D-4B10-87C7-B661AD318CF5}" srcOrd="0" destOrd="0" presId="urn:microsoft.com/office/officeart/2005/8/layout/process3"/>
    <dgm:cxn modelId="{48075F21-7FCC-41CB-A636-454CC5324ECA}" type="presOf" srcId="{DF122324-D10E-4A85-8C22-89B55B578623}" destId="{F3A1C3A6-BD00-49A5-B9FE-FD183BBCFB1C}" srcOrd="1" destOrd="0" presId="urn:microsoft.com/office/officeart/2005/8/layout/process3"/>
    <dgm:cxn modelId="{EB4D41DC-D897-488B-B87D-9F30FBB28E32}" type="presOf" srcId="{DAC7B736-6DA2-4D0A-A7C7-E03F9B6A77F0}" destId="{9FA9C329-F803-4943-8513-B7B1F9E2299A}" srcOrd="1" destOrd="0" presId="urn:microsoft.com/office/officeart/2005/8/layout/process3"/>
    <dgm:cxn modelId="{17CF0FB5-ED9A-408B-BB9F-E9C6CD96D3BF}" srcId="{DD877506-C56C-400D-9530-15D053AB7085}" destId="{5DACA6F4-308B-4358-97FB-6174D0A1BDFD}" srcOrd="0" destOrd="0" parTransId="{5AFFB099-528F-48E9-92BB-5C1CBDC6FFE7}" sibTransId="{98319052-A6DE-453A-B47F-81D82881B3FF}"/>
    <dgm:cxn modelId="{2BBC8DF0-28BE-4F64-82E4-C1ACBA1D6510}" type="presOf" srcId="{B56F0BF7-3149-4549-BD15-3C54FF4B3062}" destId="{6C12A5D7-4A97-4C17-B32E-E36E265E478F}" srcOrd="1" destOrd="0" presId="urn:microsoft.com/office/officeart/2005/8/layout/process3"/>
    <dgm:cxn modelId="{4EE3E2A4-2029-4761-B57F-B34183B9C677}" srcId="{0DEE4E25-4371-4B77-9A21-0A2E848FF721}" destId="{FFF27ACA-1250-4A5C-AB82-FE3BCE52234A}" srcOrd="0" destOrd="0" parTransId="{9A6AB3E7-CDB1-4F98-A229-E7AA5D882C43}" sibTransId="{5897CCC0-BBA9-4A77-B82B-0EF1D9539CBE}"/>
    <dgm:cxn modelId="{27273847-B0A8-4F42-9FA2-B8B4FC382519}" srcId="{2BDB8D3C-0E36-44AE-84EC-BAD2B7F0940E}" destId="{DAC7B736-6DA2-4D0A-A7C7-E03F9B6A77F0}" srcOrd="2" destOrd="0" parTransId="{2243EF75-9344-4C03-80F5-255E0ACD0716}" sibTransId="{F37456FE-54F5-4419-9E4C-B17870374FCD}"/>
    <dgm:cxn modelId="{05E12DA8-07BB-4FBC-996B-6F078FF51B78}" type="presOf" srcId="{F37456FE-54F5-4419-9E4C-B17870374FCD}" destId="{09DBB795-1164-4B48-9C35-EF5777991A99}" srcOrd="1" destOrd="0" presId="urn:microsoft.com/office/officeart/2005/8/layout/process3"/>
    <dgm:cxn modelId="{719FAD70-B0B0-435C-B236-C91B6292D61B}" type="presOf" srcId="{55668407-B552-4B3B-90F0-3034097A4FE5}" destId="{2AF5D282-B192-4305-AA42-66151494D5C7}" srcOrd="1" destOrd="0" presId="urn:microsoft.com/office/officeart/2005/8/layout/process3"/>
    <dgm:cxn modelId="{DE2BFA93-CF3B-44B3-99F3-3F92071212BF}" type="presOf" srcId="{0DEE4E25-4371-4B77-9A21-0A2E848FF721}" destId="{E4C61A34-1985-423A-A3ED-1FF323F2C34E}" srcOrd="1" destOrd="0" presId="urn:microsoft.com/office/officeart/2005/8/layout/process3"/>
    <dgm:cxn modelId="{D77A3C9B-3D5F-4859-95B6-FA765608F8E1}" type="presOf" srcId="{93C12797-F25A-4803-B724-18FE38C897F4}" destId="{CE8EBED2-2877-4F06-BAE4-660C4F0240F7}" srcOrd="0" destOrd="0" presId="urn:microsoft.com/office/officeart/2005/8/layout/process3"/>
    <dgm:cxn modelId="{CD12E7D7-7C73-4DA2-AD36-DB73D9AB98CA}" type="presOf" srcId="{76DABC35-B5CE-4DB9-92A9-DDF1103B0689}" destId="{3A506A1A-FE70-46F0-B4A6-D0F1F3D1DB9E}" srcOrd="0" destOrd="0" presId="urn:microsoft.com/office/officeart/2005/8/layout/process3"/>
    <dgm:cxn modelId="{12BBD488-1C0E-4961-8622-4B2072761DD8}" type="presOf" srcId="{FFF27ACA-1250-4A5C-AB82-FE3BCE52234A}" destId="{F6367238-24D8-45F0-A368-23CE5FFFF82E}" srcOrd="0" destOrd="0" presId="urn:microsoft.com/office/officeart/2005/8/layout/process3"/>
    <dgm:cxn modelId="{793D4FFF-DDD1-4800-9D41-1138466ED5C3}" srcId="{55668407-B552-4B3B-90F0-3034097A4FE5}" destId="{93C12797-F25A-4803-B724-18FE38C897F4}" srcOrd="0" destOrd="0" parTransId="{58A0C062-2762-4BA5-8682-FBEF6F30A00C}" sibTransId="{F81BDB8E-B119-420E-977B-A4D37B52F2FA}"/>
    <dgm:cxn modelId="{DB0B9F00-2850-485B-84AB-DCC30364A40A}" srcId="{DAC7B736-6DA2-4D0A-A7C7-E03F9B6A77F0}" destId="{B105FAC8-ED24-4FE5-857F-2E9C215C2DF8}" srcOrd="0" destOrd="0" parTransId="{6ACAA7F3-8710-4F1C-AFD2-91AD3F75D242}" sibTransId="{E42D7094-16CE-46D2-AB17-354A267E710F}"/>
    <dgm:cxn modelId="{D608A078-EFC0-4C19-AC2B-ADAD3F724253}" type="presOf" srcId="{FDD2B141-C76B-4D58-979B-2A0571B5EA57}" destId="{3B1DE208-676A-4E55-96CB-ED430B6883AF}" srcOrd="0" destOrd="0" presId="urn:microsoft.com/office/officeart/2005/8/layout/process3"/>
    <dgm:cxn modelId="{70EE7D05-18C0-4640-AF3E-3C77082D012F}" type="presOf" srcId="{3EE6A148-E213-4925-BEEA-3ABDA18567BF}" destId="{B7EA3384-FB84-42F1-BB9D-5CD895A89415}" srcOrd="0" destOrd="0" presId="urn:microsoft.com/office/officeart/2005/8/layout/process3"/>
    <dgm:cxn modelId="{C2A6A907-F5DC-441F-A3C0-70BCD1CB4D55}" type="presOf" srcId="{39CCDA96-7D81-49C5-84CC-EDDE3B8E7FFC}" destId="{58F5964D-F8D6-4C5E-AE15-450284E35DA1}" srcOrd="0" destOrd="0" presId="urn:microsoft.com/office/officeart/2005/8/layout/process3"/>
    <dgm:cxn modelId="{E9CFA549-651C-4F81-B59E-D3241AF6622E}" type="presOf" srcId="{B8E6BF33-0619-456A-861C-63DD8CEF4400}" destId="{A8BA196B-D71B-4C93-A53E-4B3BB9B56C16}" srcOrd="0" destOrd="0" presId="urn:microsoft.com/office/officeart/2005/8/layout/process3"/>
    <dgm:cxn modelId="{524A954B-A95C-4B9C-AAC1-C38DDE2548BC}" srcId="{2BDB8D3C-0E36-44AE-84EC-BAD2B7F0940E}" destId="{0DEE4E25-4371-4B77-9A21-0A2E848FF721}" srcOrd="5" destOrd="0" parTransId="{5324B94D-41F2-40D7-B021-7AC7CF6F2629}" sibTransId="{3A0DD43E-64A0-4F7B-90C1-56A24AF8EF91}"/>
    <dgm:cxn modelId="{6504759D-630A-4A4A-88C3-D56DDE2D51F7}" type="presOf" srcId="{55668407-B552-4B3B-90F0-3034097A4FE5}" destId="{D5CA43C8-E31C-4206-93B9-3562D6B6739B}" srcOrd="0" destOrd="0" presId="urn:microsoft.com/office/officeart/2005/8/layout/process3"/>
    <dgm:cxn modelId="{1E40506F-C34E-4292-8C76-5D7BE4A6375F}" srcId="{3EE6A148-E213-4925-BEEA-3ABDA18567BF}" destId="{13AA5725-EA8B-44DA-A381-432245E29B29}" srcOrd="1" destOrd="0" parTransId="{5243E022-73BD-40A9-B60F-EBBDDC7DAC42}" sibTransId="{48D1FC4E-9187-4FEC-82AA-344C95E67159}"/>
    <dgm:cxn modelId="{4644CFC7-FFA4-4CBC-9A86-1FE9ADE13F18}" srcId="{2BDB8D3C-0E36-44AE-84EC-BAD2B7F0940E}" destId="{DD877506-C56C-400D-9530-15D053AB7085}" srcOrd="1" destOrd="0" parTransId="{A63AC63A-DC1C-458D-A87E-32DACE63823C}" sibTransId="{76DABC35-B5CE-4DB9-92A9-DDF1103B0689}"/>
    <dgm:cxn modelId="{5091964D-981C-4545-9213-7F9A838DCF8F}" type="presOf" srcId="{3EE6A148-E213-4925-BEEA-3ABDA18567BF}" destId="{4CBE9244-64D3-461A-ACD7-D45CCABD4D37}" srcOrd="1" destOrd="0" presId="urn:microsoft.com/office/officeart/2005/8/layout/process3"/>
    <dgm:cxn modelId="{F30F83F9-69A6-4950-9983-5CEC92DEEA4E}" srcId="{55668407-B552-4B3B-90F0-3034097A4FE5}" destId="{D36276BB-8FD5-4DCE-A666-957AA124686D}" srcOrd="1" destOrd="0" parTransId="{F0E50A69-E19E-42C6-94BB-D68F28082148}" sibTransId="{F7873BDA-F22A-404F-A6E8-16E788EAD6D2}"/>
    <dgm:cxn modelId="{16713C2E-A263-4287-B182-B98A3DA2C553}" type="presParOf" srcId="{D76A6E44-C81C-458A-B645-167A26F886C6}" destId="{22400E16-F088-4ED5-98CF-FA8D463ED465}" srcOrd="0" destOrd="0" presId="urn:microsoft.com/office/officeart/2005/8/layout/process3"/>
    <dgm:cxn modelId="{A09A9CA3-16DF-41A9-8696-D25104D91684}" type="presParOf" srcId="{22400E16-F088-4ED5-98CF-FA8D463ED465}" destId="{185BD7EF-82E7-4719-A402-1BAB68A58126}" srcOrd="0" destOrd="0" presId="urn:microsoft.com/office/officeart/2005/8/layout/process3"/>
    <dgm:cxn modelId="{81E92552-2ED4-4EAD-9118-CF5CA9DAE3D8}" type="presParOf" srcId="{22400E16-F088-4ED5-98CF-FA8D463ED465}" destId="{6C12A5D7-4A97-4C17-B32E-E36E265E478F}" srcOrd="1" destOrd="0" presId="urn:microsoft.com/office/officeart/2005/8/layout/process3"/>
    <dgm:cxn modelId="{75719669-AB39-4BEC-8955-FB5E7BD11D3E}" type="presParOf" srcId="{22400E16-F088-4ED5-98CF-FA8D463ED465}" destId="{A8BA196B-D71B-4C93-A53E-4B3BB9B56C16}" srcOrd="2" destOrd="0" presId="urn:microsoft.com/office/officeart/2005/8/layout/process3"/>
    <dgm:cxn modelId="{ABCF9B88-58E0-4634-910F-1A02F80F09DB}" type="presParOf" srcId="{D76A6E44-C81C-458A-B645-167A26F886C6}" destId="{CD98DCD6-EC14-4104-B700-BECFDF054EC6}" srcOrd="1" destOrd="0" presId="urn:microsoft.com/office/officeart/2005/8/layout/process3"/>
    <dgm:cxn modelId="{2621C296-54A8-425B-8985-07D245B5118A}" type="presParOf" srcId="{CD98DCD6-EC14-4104-B700-BECFDF054EC6}" destId="{F3A1C3A6-BD00-49A5-B9FE-FD183BBCFB1C}" srcOrd="0" destOrd="0" presId="urn:microsoft.com/office/officeart/2005/8/layout/process3"/>
    <dgm:cxn modelId="{D18FF272-5DCF-4370-A7EA-9DAAA6D42F69}" type="presParOf" srcId="{D76A6E44-C81C-458A-B645-167A26F886C6}" destId="{38EDAF00-F1C6-47D4-A690-B27985B7391F}" srcOrd="2" destOrd="0" presId="urn:microsoft.com/office/officeart/2005/8/layout/process3"/>
    <dgm:cxn modelId="{460B5781-3A6C-40EC-929B-F03DFE0BC0C7}" type="presParOf" srcId="{38EDAF00-F1C6-47D4-A690-B27985B7391F}" destId="{6339C00D-BCC1-4BFF-A207-130DD8BCD556}" srcOrd="0" destOrd="0" presId="urn:microsoft.com/office/officeart/2005/8/layout/process3"/>
    <dgm:cxn modelId="{0B8DA964-A621-4887-BAA8-D8BF67F4BB20}" type="presParOf" srcId="{38EDAF00-F1C6-47D4-A690-B27985B7391F}" destId="{6ECBEEC0-593A-4C78-BBA9-5E4BC9765975}" srcOrd="1" destOrd="0" presId="urn:microsoft.com/office/officeart/2005/8/layout/process3"/>
    <dgm:cxn modelId="{5E5F6B11-1E4C-4186-B4AF-AF11860AFCA3}" type="presParOf" srcId="{38EDAF00-F1C6-47D4-A690-B27985B7391F}" destId="{4B60FB15-74BA-42F1-8CDA-316AAD6B601B}" srcOrd="2" destOrd="0" presId="urn:microsoft.com/office/officeart/2005/8/layout/process3"/>
    <dgm:cxn modelId="{6F1B6764-C8EA-42D0-9160-BD0C2A2E7074}" type="presParOf" srcId="{D76A6E44-C81C-458A-B645-167A26F886C6}" destId="{3A506A1A-FE70-46F0-B4A6-D0F1F3D1DB9E}" srcOrd="3" destOrd="0" presId="urn:microsoft.com/office/officeart/2005/8/layout/process3"/>
    <dgm:cxn modelId="{F75B6260-663A-4EA5-8143-5E625014E4B2}" type="presParOf" srcId="{3A506A1A-FE70-46F0-B4A6-D0F1F3D1DB9E}" destId="{067BEA4D-8410-481A-A4BA-2A94CE71CF22}" srcOrd="0" destOrd="0" presId="urn:microsoft.com/office/officeart/2005/8/layout/process3"/>
    <dgm:cxn modelId="{B9A30EB9-CDEF-4302-B70B-FD3012021B28}" type="presParOf" srcId="{D76A6E44-C81C-458A-B645-167A26F886C6}" destId="{B3F7072B-51D6-49F5-874F-D2DCA4B42C40}" srcOrd="4" destOrd="0" presId="urn:microsoft.com/office/officeart/2005/8/layout/process3"/>
    <dgm:cxn modelId="{3E91FE24-2D18-48F9-80C1-2A7F9D0B9281}" type="presParOf" srcId="{B3F7072B-51D6-49F5-874F-D2DCA4B42C40}" destId="{D162E060-9278-4E3B-95AA-CAF57D522B59}" srcOrd="0" destOrd="0" presId="urn:microsoft.com/office/officeart/2005/8/layout/process3"/>
    <dgm:cxn modelId="{216C5166-97EE-4043-9977-32CF50DE502A}" type="presParOf" srcId="{B3F7072B-51D6-49F5-874F-D2DCA4B42C40}" destId="{9FA9C329-F803-4943-8513-B7B1F9E2299A}" srcOrd="1" destOrd="0" presId="urn:microsoft.com/office/officeart/2005/8/layout/process3"/>
    <dgm:cxn modelId="{684BDA60-9DFF-403B-8847-837C6CD6B83F}" type="presParOf" srcId="{B3F7072B-51D6-49F5-874F-D2DCA4B42C40}" destId="{7C3917AB-95F7-439B-A57B-0CD926676B30}" srcOrd="2" destOrd="0" presId="urn:microsoft.com/office/officeart/2005/8/layout/process3"/>
    <dgm:cxn modelId="{C908EA58-7022-4EF8-AE92-9CEA746EDBA4}" type="presParOf" srcId="{D76A6E44-C81C-458A-B645-167A26F886C6}" destId="{3E983CBC-6F6E-453C-9103-545D96B3FEFD}" srcOrd="5" destOrd="0" presId="urn:microsoft.com/office/officeart/2005/8/layout/process3"/>
    <dgm:cxn modelId="{DFFFAABC-4B60-4C00-88B4-5762F2BE6481}" type="presParOf" srcId="{3E983CBC-6F6E-453C-9103-545D96B3FEFD}" destId="{09DBB795-1164-4B48-9C35-EF5777991A99}" srcOrd="0" destOrd="0" presId="urn:microsoft.com/office/officeart/2005/8/layout/process3"/>
    <dgm:cxn modelId="{5C3C6173-2A54-4466-85A2-EA46B84EA64A}" type="presParOf" srcId="{D76A6E44-C81C-458A-B645-167A26F886C6}" destId="{CFA4BD3A-6A37-4CC5-A827-7DC6845C4B98}" srcOrd="6" destOrd="0" presId="urn:microsoft.com/office/officeart/2005/8/layout/process3"/>
    <dgm:cxn modelId="{A01905B9-B601-44AE-B7C0-5E1518541006}" type="presParOf" srcId="{CFA4BD3A-6A37-4CC5-A827-7DC6845C4B98}" destId="{D5CA43C8-E31C-4206-93B9-3562D6B6739B}" srcOrd="0" destOrd="0" presId="urn:microsoft.com/office/officeart/2005/8/layout/process3"/>
    <dgm:cxn modelId="{3DE24BBD-E312-4713-8818-B5A94FE6BB34}" type="presParOf" srcId="{CFA4BD3A-6A37-4CC5-A827-7DC6845C4B98}" destId="{2AF5D282-B192-4305-AA42-66151494D5C7}" srcOrd="1" destOrd="0" presId="urn:microsoft.com/office/officeart/2005/8/layout/process3"/>
    <dgm:cxn modelId="{FD352D06-4569-49EE-A7F5-6F02CDB16C33}" type="presParOf" srcId="{CFA4BD3A-6A37-4CC5-A827-7DC6845C4B98}" destId="{CE8EBED2-2877-4F06-BAE4-660C4F0240F7}" srcOrd="2" destOrd="0" presId="urn:microsoft.com/office/officeart/2005/8/layout/process3"/>
    <dgm:cxn modelId="{96A79477-B92B-4289-9614-B5681F0B1E66}" type="presParOf" srcId="{D76A6E44-C81C-458A-B645-167A26F886C6}" destId="{3B1DE208-676A-4E55-96CB-ED430B6883AF}" srcOrd="7" destOrd="0" presId="urn:microsoft.com/office/officeart/2005/8/layout/process3"/>
    <dgm:cxn modelId="{EAB6C339-CA82-46E5-AED5-502F0E23ACE6}" type="presParOf" srcId="{3B1DE208-676A-4E55-96CB-ED430B6883AF}" destId="{0AA5EE15-842A-4BCC-8997-085F0CB64FF4}" srcOrd="0" destOrd="0" presId="urn:microsoft.com/office/officeart/2005/8/layout/process3"/>
    <dgm:cxn modelId="{637C651B-318B-4189-9252-75FA34D8F5B2}" type="presParOf" srcId="{D76A6E44-C81C-458A-B645-167A26F886C6}" destId="{AB941891-2769-49E8-B38A-B9C1E6908AB6}" srcOrd="8" destOrd="0" presId="urn:microsoft.com/office/officeart/2005/8/layout/process3"/>
    <dgm:cxn modelId="{BF35F0DE-73E7-4B2E-9E1E-3C28D0EC6B8A}" type="presParOf" srcId="{AB941891-2769-49E8-B38A-B9C1E6908AB6}" destId="{B7EA3384-FB84-42F1-BB9D-5CD895A89415}" srcOrd="0" destOrd="0" presId="urn:microsoft.com/office/officeart/2005/8/layout/process3"/>
    <dgm:cxn modelId="{E73981D8-121C-4846-9FA1-7EE74C2C59A8}" type="presParOf" srcId="{AB941891-2769-49E8-B38A-B9C1E6908AB6}" destId="{4CBE9244-64D3-461A-ACD7-D45CCABD4D37}" srcOrd="1" destOrd="0" presId="urn:microsoft.com/office/officeart/2005/8/layout/process3"/>
    <dgm:cxn modelId="{7AB017A7-D70F-433E-95F7-0D03455616E6}" type="presParOf" srcId="{AB941891-2769-49E8-B38A-B9C1E6908AB6}" destId="{B980A32C-2B7D-4B10-87C7-B661AD318CF5}" srcOrd="2" destOrd="0" presId="urn:microsoft.com/office/officeart/2005/8/layout/process3"/>
    <dgm:cxn modelId="{FA13A618-A9FD-4607-8049-6063D4BA6A55}" type="presParOf" srcId="{D76A6E44-C81C-458A-B645-167A26F886C6}" destId="{58F5964D-F8D6-4C5E-AE15-450284E35DA1}" srcOrd="9" destOrd="0" presId="urn:microsoft.com/office/officeart/2005/8/layout/process3"/>
    <dgm:cxn modelId="{FD6B1FB0-5326-4FC5-9BB0-E310B8832EFE}" type="presParOf" srcId="{58F5964D-F8D6-4C5E-AE15-450284E35DA1}" destId="{FB73AC21-593A-4BD5-86D9-F15D12C576AD}" srcOrd="0" destOrd="0" presId="urn:microsoft.com/office/officeart/2005/8/layout/process3"/>
    <dgm:cxn modelId="{C4DB5082-6ACB-4F55-B64F-32E9C6BF3F40}" type="presParOf" srcId="{D76A6E44-C81C-458A-B645-167A26F886C6}" destId="{3486B2F9-336B-4A62-B942-836A6CEA1B40}" srcOrd="10" destOrd="0" presId="urn:microsoft.com/office/officeart/2005/8/layout/process3"/>
    <dgm:cxn modelId="{52F3AA98-0E1E-42B0-BCC7-B0DF2DF2C1A9}" type="presParOf" srcId="{3486B2F9-336B-4A62-B942-836A6CEA1B40}" destId="{14B743C0-8218-42E5-A34A-B823BB80E6F5}" srcOrd="0" destOrd="0" presId="urn:microsoft.com/office/officeart/2005/8/layout/process3"/>
    <dgm:cxn modelId="{8C685505-1CCB-430F-BCA5-7E748AA7558D}" type="presParOf" srcId="{3486B2F9-336B-4A62-B942-836A6CEA1B40}" destId="{E4C61A34-1985-423A-A3ED-1FF323F2C34E}" srcOrd="1" destOrd="0" presId="urn:microsoft.com/office/officeart/2005/8/layout/process3"/>
    <dgm:cxn modelId="{0036A764-D03E-45AE-ADD3-0A5F5FE4298E}" type="presParOf" srcId="{3486B2F9-336B-4A62-B942-836A6CEA1B40}" destId="{F6367238-24D8-45F0-A368-23CE5FFFF82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DB8D3C-0E36-44AE-84EC-BAD2B7F0940E}" type="doc">
      <dgm:prSet loTypeId="urn:microsoft.com/office/officeart/2005/8/layout/process3" loCatId="process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B56F0BF7-3149-4549-BD15-3C54FF4B3062}">
      <dgm:prSet phldrT="[Текст]" custT="1"/>
      <dgm:spPr>
        <a:xfrm>
          <a:off x="238402" y="2151961"/>
          <a:ext cx="1326434" cy="439922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tIns="36000"/>
        <a:lstStyle/>
        <a:p>
          <a:pPr algn="ctr"/>
          <a:r>
            <a:rPr lang="ru-RU" sz="1600" b="1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1</a:t>
          </a:r>
          <a:endParaRPr lang="ru-RU" sz="1600" b="1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21D0D4A-D57B-486B-828C-D4285A8E4FB4}" type="parTrans" cxnId="{9F808D30-ACD9-4D1D-9F76-8883F4B4DA0A}">
      <dgm:prSet/>
      <dgm:spPr/>
      <dgm:t>
        <a:bodyPr/>
        <a:lstStyle/>
        <a:p>
          <a:pPr algn="ctr"/>
          <a:endParaRPr lang="ru-RU">
            <a:solidFill>
              <a:srgbClr val="061114"/>
            </a:solidFill>
          </a:endParaRPr>
        </a:p>
      </dgm:t>
    </dgm:pt>
    <dgm:pt modelId="{DF122324-D10E-4A85-8C22-89B55B578623}" type="sibTrans" cxnId="{9F808D30-ACD9-4D1D-9F76-8883F4B4DA0A}">
      <dgm:prSet/>
      <dgm:spPr>
        <a:xfrm>
          <a:off x="1809682" y="2206367"/>
          <a:ext cx="519072" cy="184469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algn="ctr"/>
          <a:endParaRPr lang="ru-RU" dirty="0">
            <a:solidFill>
              <a:srgbClr val="061114"/>
            </a:solidFill>
            <a:latin typeface="Calibri"/>
            <a:ea typeface="+mn-ea"/>
            <a:cs typeface="+mn-cs"/>
          </a:endParaRPr>
        </a:p>
      </dgm:t>
    </dgm:pt>
    <dgm:pt modelId="{B8E6BF33-0619-456A-861C-63DD8CEF4400}">
      <dgm:prSet phldrT="[Текст]" custT="1"/>
      <dgm:spPr>
        <a:xfrm>
          <a:off x="69682" y="3176408"/>
          <a:ext cx="2008285" cy="130093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pPr algn="ctr"/>
          <a:r>
            <a:rPr lang="ru-RU" sz="14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Передача воспитателям  информации для родителей </a:t>
          </a:r>
          <a:endParaRPr lang="ru-RU" sz="14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CA4ED3C-42A3-468B-99FB-71C6E269720D}" type="parTrans" cxnId="{656AC774-5566-4E4C-AEDC-3D5DA20E94A2}">
      <dgm:prSet/>
      <dgm:spPr/>
      <dgm:t>
        <a:bodyPr/>
        <a:lstStyle/>
        <a:p>
          <a:pPr algn="ctr"/>
          <a:endParaRPr lang="ru-RU">
            <a:solidFill>
              <a:srgbClr val="061114"/>
            </a:solidFill>
          </a:endParaRPr>
        </a:p>
      </dgm:t>
    </dgm:pt>
    <dgm:pt modelId="{07309A88-3913-46A8-858F-7974E5B3D118}" type="sibTrans" cxnId="{656AC774-5566-4E4C-AEDC-3D5DA20E94A2}">
      <dgm:prSet/>
      <dgm:spPr/>
      <dgm:t>
        <a:bodyPr/>
        <a:lstStyle/>
        <a:p>
          <a:pPr algn="ctr"/>
          <a:endParaRPr lang="ru-RU">
            <a:solidFill>
              <a:srgbClr val="061114"/>
            </a:solidFill>
          </a:endParaRPr>
        </a:p>
      </dgm:t>
    </dgm:pt>
    <dgm:pt modelId="{DD877506-C56C-400D-9530-15D053AB7085}">
      <dgm:prSet phldrT="[Текст]" custT="1"/>
      <dgm:spPr>
        <a:xfrm>
          <a:off x="2544219" y="2151961"/>
          <a:ext cx="1326434" cy="439922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tIns="36000"/>
        <a:lstStyle/>
        <a:p>
          <a:pPr algn="ctr"/>
          <a:r>
            <a:rPr lang="ru-RU" sz="1600" b="1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2</a:t>
          </a:r>
          <a:endParaRPr lang="ru-RU" sz="1600" b="1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A63AC63A-DC1C-458D-A87E-32DACE63823C}" type="parTrans" cxnId="{4644CFC7-FFA4-4CBC-9A86-1FE9ADE13F18}">
      <dgm:prSet/>
      <dgm:spPr/>
      <dgm:t>
        <a:bodyPr/>
        <a:lstStyle/>
        <a:p>
          <a:pPr algn="ctr"/>
          <a:endParaRPr lang="ru-RU">
            <a:solidFill>
              <a:srgbClr val="061114"/>
            </a:solidFill>
          </a:endParaRPr>
        </a:p>
      </dgm:t>
    </dgm:pt>
    <dgm:pt modelId="{76DABC35-B5CE-4DB9-92A9-DDF1103B0689}" type="sibTrans" cxnId="{4644CFC7-FFA4-4CBC-9A86-1FE9ADE13F18}">
      <dgm:prSet/>
      <dgm:spPr>
        <a:xfrm>
          <a:off x="4115499" y="2206367"/>
          <a:ext cx="519072" cy="184469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algn="ctr"/>
          <a:endParaRPr lang="ru-RU" dirty="0">
            <a:solidFill>
              <a:srgbClr val="061114"/>
            </a:solidFill>
            <a:latin typeface="Calibri"/>
            <a:ea typeface="+mn-ea"/>
            <a:cs typeface="+mn-cs"/>
          </a:endParaRPr>
        </a:p>
      </dgm:t>
    </dgm:pt>
    <dgm:pt modelId="{5DACA6F4-308B-4358-97FB-6174D0A1BDFD}">
      <dgm:prSet phldrT="[Текст]" custT="1"/>
      <dgm:spPr>
        <a:xfrm>
          <a:off x="2265330" y="3176408"/>
          <a:ext cx="2008285" cy="130093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pPr algn="ctr"/>
          <a:r>
            <a:rPr lang="ru-RU" sz="14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Передача информации родителям</a:t>
          </a:r>
          <a:endParaRPr lang="ru-RU" sz="14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AFFB099-528F-48E9-92BB-5C1CBDC6FFE7}" type="parTrans" cxnId="{17CF0FB5-ED9A-408B-BB9F-E9C6CD96D3BF}">
      <dgm:prSet/>
      <dgm:spPr/>
      <dgm:t>
        <a:bodyPr/>
        <a:lstStyle/>
        <a:p>
          <a:pPr algn="ctr"/>
          <a:endParaRPr lang="ru-RU">
            <a:solidFill>
              <a:srgbClr val="061114"/>
            </a:solidFill>
          </a:endParaRPr>
        </a:p>
      </dgm:t>
    </dgm:pt>
    <dgm:pt modelId="{98319052-A6DE-453A-B47F-81D82881B3FF}" type="sibTrans" cxnId="{17CF0FB5-ED9A-408B-BB9F-E9C6CD96D3BF}">
      <dgm:prSet/>
      <dgm:spPr/>
      <dgm:t>
        <a:bodyPr/>
        <a:lstStyle/>
        <a:p>
          <a:pPr algn="ctr"/>
          <a:endParaRPr lang="ru-RU">
            <a:solidFill>
              <a:srgbClr val="061114"/>
            </a:solidFill>
          </a:endParaRPr>
        </a:p>
      </dgm:t>
    </dgm:pt>
    <dgm:pt modelId="{DAC7B736-6DA2-4D0A-A7C7-E03F9B6A77F0}">
      <dgm:prSet phldrT="[Текст]" custT="1"/>
      <dgm:spPr>
        <a:xfrm>
          <a:off x="4850035" y="2151961"/>
          <a:ext cx="1326434" cy="439922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tIns="36000"/>
        <a:lstStyle/>
        <a:p>
          <a:pPr algn="ctr"/>
          <a:r>
            <a:rPr lang="ru-RU" sz="1600" b="1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3</a:t>
          </a:r>
        </a:p>
      </dgm:t>
    </dgm:pt>
    <dgm:pt modelId="{2243EF75-9344-4C03-80F5-255E0ACD0716}" type="parTrans" cxnId="{27273847-B0A8-4F42-9FA2-B8B4FC382519}">
      <dgm:prSet/>
      <dgm:spPr/>
      <dgm:t>
        <a:bodyPr/>
        <a:lstStyle/>
        <a:p>
          <a:pPr algn="ctr"/>
          <a:endParaRPr lang="ru-RU">
            <a:solidFill>
              <a:srgbClr val="061114"/>
            </a:solidFill>
          </a:endParaRPr>
        </a:p>
      </dgm:t>
    </dgm:pt>
    <dgm:pt modelId="{F37456FE-54F5-4419-9E4C-B17870374FCD}" type="sibTrans" cxnId="{27273847-B0A8-4F42-9FA2-B8B4FC382519}">
      <dgm:prSet/>
      <dgm:spPr>
        <a:xfrm>
          <a:off x="6421315" y="2206367"/>
          <a:ext cx="519072" cy="184469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algn="ctr"/>
          <a:endParaRPr lang="ru-RU" dirty="0">
            <a:solidFill>
              <a:srgbClr val="061114"/>
            </a:solidFill>
            <a:latin typeface="Calibri"/>
            <a:ea typeface="+mn-ea"/>
            <a:cs typeface="+mn-cs"/>
          </a:endParaRPr>
        </a:p>
      </dgm:t>
    </dgm:pt>
    <dgm:pt modelId="{B105FAC8-ED24-4FE5-857F-2E9C215C2DF8}">
      <dgm:prSet phldrT="[Текст]" custT="1"/>
      <dgm:spPr>
        <a:xfrm>
          <a:off x="4571147" y="3176408"/>
          <a:ext cx="2008285" cy="130093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pPr algn="ctr"/>
          <a:r>
            <a:rPr lang="ru-RU" sz="14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Получение достоверной информации в полном объеме</a:t>
          </a:r>
          <a:endParaRPr lang="ru-RU" sz="14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ACAA7F3-8710-4F1C-AFD2-91AD3F75D242}" type="parTrans" cxnId="{DB0B9F00-2850-485B-84AB-DCC30364A40A}">
      <dgm:prSet/>
      <dgm:spPr/>
      <dgm:t>
        <a:bodyPr/>
        <a:lstStyle/>
        <a:p>
          <a:pPr algn="ctr"/>
          <a:endParaRPr lang="ru-RU">
            <a:solidFill>
              <a:srgbClr val="061114"/>
            </a:solidFill>
          </a:endParaRPr>
        </a:p>
      </dgm:t>
    </dgm:pt>
    <dgm:pt modelId="{E42D7094-16CE-46D2-AB17-354A267E710F}" type="sibTrans" cxnId="{DB0B9F00-2850-485B-84AB-DCC30364A40A}">
      <dgm:prSet/>
      <dgm:spPr/>
      <dgm:t>
        <a:bodyPr/>
        <a:lstStyle/>
        <a:p>
          <a:pPr algn="ctr"/>
          <a:endParaRPr lang="ru-RU">
            <a:solidFill>
              <a:srgbClr val="061114"/>
            </a:solidFill>
          </a:endParaRPr>
        </a:p>
      </dgm:t>
    </dgm:pt>
    <dgm:pt modelId="{55668407-B552-4B3B-90F0-3034097A4FE5}">
      <dgm:prSet phldrT="[Текст]" custT="1"/>
      <dgm:spPr>
        <a:xfrm>
          <a:off x="7155852" y="2151961"/>
          <a:ext cx="1326434" cy="439922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tIns="36000"/>
        <a:lstStyle/>
        <a:p>
          <a:pPr algn="ctr"/>
          <a:r>
            <a:rPr lang="ru-RU" sz="1600" b="1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4</a:t>
          </a:r>
          <a:endParaRPr lang="ru-RU" sz="1600" b="1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80DCD88-5CED-4E55-A5E0-9C58B3CA83E8}" type="parTrans" cxnId="{2196FC08-93CB-4524-A864-57382869630C}">
      <dgm:prSet/>
      <dgm:spPr/>
      <dgm:t>
        <a:bodyPr/>
        <a:lstStyle/>
        <a:p>
          <a:pPr algn="ctr"/>
          <a:endParaRPr lang="ru-RU">
            <a:solidFill>
              <a:srgbClr val="061114"/>
            </a:solidFill>
          </a:endParaRPr>
        </a:p>
      </dgm:t>
    </dgm:pt>
    <dgm:pt modelId="{FDD2B141-C76B-4D58-979B-2A0571B5EA57}" type="sibTrans" cxnId="{2196FC08-93CB-4524-A864-57382869630C}">
      <dgm:prSet/>
      <dgm:spPr/>
      <dgm:t>
        <a:bodyPr/>
        <a:lstStyle/>
        <a:p>
          <a:pPr algn="ctr"/>
          <a:endParaRPr lang="ru-RU">
            <a:solidFill>
              <a:srgbClr val="061114"/>
            </a:solidFill>
          </a:endParaRPr>
        </a:p>
      </dgm:t>
    </dgm:pt>
    <dgm:pt modelId="{93C12797-F25A-4803-B724-18FE38C897F4}">
      <dgm:prSet phldrT="[Текст]" custT="1"/>
      <dgm:spPr>
        <a:xfrm>
          <a:off x="6876963" y="3176408"/>
          <a:ext cx="2008285" cy="130093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pPr algn="ctr"/>
          <a:r>
            <a:rPr lang="ru-RU" sz="14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Взаимодействие родителей и педагогов</a:t>
          </a:r>
          <a:endParaRPr lang="ru-RU" sz="14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8A0C062-2762-4BA5-8682-FBEF6F30A00C}" type="parTrans" cxnId="{793D4FFF-DDD1-4800-9D41-1138466ED5C3}">
      <dgm:prSet/>
      <dgm:spPr/>
      <dgm:t>
        <a:bodyPr/>
        <a:lstStyle/>
        <a:p>
          <a:pPr algn="ctr"/>
          <a:endParaRPr lang="ru-RU">
            <a:solidFill>
              <a:srgbClr val="061114"/>
            </a:solidFill>
          </a:endParaRPr>
        </a:p>
      </dgm:t>
    </dgm:pt>
    <dgm:pt modelId="{F81BDB8E-B119-420E-977B-A4D37B52F2FA}" type="sibTrans" cxnId="{793D4FFF-DDD1-4800-9D41-1138466ED5C3}">
      <dgm:prSet/>
      <dgm:spPr/>
      <dgm:t>
        <a:bodyPr/>
        <a:lstStyle/>
        <a:p>
          <a:pPr algn="ctr"/>
          <a:endParaRPr lang="ru-RU">
            <a:solidFill>
              <a:srgbClr val="061114"/>
            </a:solidFill>
          </a:endParaRPr>
        </a:p>
      </dgm:t>
    </dgm:pt>
    <dgm:pt modelId="{D76A6E44-C81C-458A-B645-167A26F886C6}" type="pres">
      <dgm:prSet presAssocID="{2BDB8D3C-0E36-44AE-84EC-BAD2B7F094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400E16-F088-4ED5-98CF-FA8D463ED465}" type="pres">
      <dgm:prSet presAssocID="{B56F0BF7-3149-4549-BD15-3C54FF4B3062}" presName="composite" presStyleCnt="0"/>
      <dgm:spPr/>
    </dgm:pt>
    <dgm:pt modelId="{185BD7EF-82E7-4719-A402-1BAB68A58126}" type="pres">
      <dgm:prSet presAssocID="{B56F0BF7-3149-4549-BD15-3C54FF4B3062}" presName="parTx" presStyleLbl="node1" presStyleIdx="0" presStyleCnt="4">
        <dgm:presLayoutVars>
          <dgm:chMax val="0"/>
          <dgm:chPref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C12A5D7-4A97-4C17-B32E-E36E265E478F}" type="pres">
      <dgm:prSet presAssocID="{B56F0BF7-3149-4549-BD15-3C54FF4B3062}" presName="parSh" presStyleLbl="node1" presStyleIdx="0" presStyleCnt="4" custScaleX="179024" custScaleY="98958" custLinFactNeighborX="48247" custLinFactNeighborY="96099"/>
      <dgm:spPr/>
      <dgm:t>
        <a:bodyPr/>
        <a:lstStyle/>
        <a:p>
          <a:endParaRPr lang="ru-RU"/>
        </a:p>
      </dgm:t>
    </dgm:pt>
    <dgm:pt modelId="{A8BA196B-D71B-4C93-A53E-4B3BB9B56C16}" type="pres">
      <dgm:prSet presAssocID="{B56F0BF7-3149-4549-BD15-3C54FF4B3062}" presName="desTx" presStyleLbl="fgAcc1" presStyleIdx="0" presStyleCnt="4" custScaleX="271051" custScaleY="35290" custLinFactNeighborX="39419" custLinFactNeighborY="325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D98DCD6-EC14-4104-B700-BECFDF054EC6}" type="pres">
      <dgm:prSet presAssocID="{DF122324-D10E-4A85-8C22-89B55B578623}" presName="sibTrans" presStyleLbl="sibTrans2D1" presStyleIdx="0" presStyleCnt="3" custAng="0" custFlipVert="1" custScaleX="138200" custScaleY="79506" custLinFactNeighborX="9275" custLinFactNeighborY="58128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F3A1C3A6-BD00-49A5-B9FE-FD183BBCFB1C}" type="pres">
      <dgm:prSet presAssocID="{DF122324-D10E-4A85-8C22-89B55B578623}" presName="connTx" presStyleLbl="sibTrans2D1" presStyleIdx="0" presStyleCnt="3"/>
      <dgm:spPr/>
      <dgm:t>
        <a:bodyPr/>
        <a:lstStyle/>
        <a:p>
          <a:endParaRPr lang="ru-RU"/>
        </a:p>
      </dgm:t>
    </dgm:pt>
    <dgm:pt modelId="{38EDAF00-F1C6-47D4-A690-B27985B7391F}" type="pres">
      <dgm:prSet presAssocID="{DD877506-C56C-400D-9530-15D053AB7085}" presName="composite" presStyleCnt="0"/>
      <dgm:spPr/>
    </dgm:pt>
    <dgm:pt modelId="{6339C00D-BCC1-4BFF-A207-130DD8BCD556}" type="pres">
      <dgm:prSet presAssocID="{DD877506-C56C-400D-9530-15D053AB7085}" presName="parTx" presStyleLbl="node1" presStyleIdx="0" presStyleCnt="4">
        <dgm:presLayoutVars>
          <dgm:chMax val="0"/>
          <dgm:chPref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ECBEEC0-593A-4C78-BBA9-5E4BC9765975}" type="pres">
      <dgm:prSet presAssocID="{DD877506-C56C-400D-9530-15D053AB7085}" presName="parSh" presStyleLbl="node1" presStyleIdx="1" presStyleCnt="4" custScaleX="179024" custScaleY="98958" custLinFactNeighborX="27912" custLinFactNeighborY="96099"/>
      <dgm:spPr/>
      <dgm:t>
        <a:bodyPr/>
        <a:lstStyle/>
        <a:p>
          <a:endParaRPr lang="ru-RU"/>
        </a:p>
      </dgm:t>
    </dgm:pt>
    <dgm:pt modelId="{4B60FB15-74BA-42F1-8CDA-316AAD6B601B}" type="pres">
      <dgm:prSet presAssocID="{DD877506-C56C-400D-9530-15D053AB7085}" presName="desTx" presStyleLbl="fgAcc1" presStyleIdx="1" presStyleCnt="4" custScaleX="271051" custScaleY="35290" custLinFactNeighborX="24991" custLinFactNeighborY="347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A506A1A-FE70-46F0-B4A6-D0F1F3D1DB9E}" type="pres">
      <dgm:prSet presAssocID="{76DABC35-B5CE-4DB9-92A9-DDF1103B0689}" presName="sibTrans" presStyleLbl="sibTrans2D1" presStyleIdx="1" presStyleCnt="3" custLinFactNeighborX="20691" custLinFactNeighborY="5798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067BEA4D-8410-481A-A4BA-2A94CE71CF22}" type="pres">
      <dgm:prSet presAssocID="{76DABC35-B5CE-4DB9-92A9-DDF1103B0689}" presName="connTx" presStyleLbl="sibTrans2D1" presStyleIdx="1" presStyleCnt="3"/>
      <dgm:spPr/>
      <dgm:t>
        <a:bodyPr/>
        <a:lstStyle/>
        <a:p>
          <a:endParaRPr lang="ru-RU"/>
        </a:p>
      </dgm:t>
    </dgm:pt>
    <dgm:pt modelId="{B3F7072B-51D6-49F5-874F-D2DCA4B42C40}" type="pres">
      <dgm:prSet presAssocID="{DAC7B736-6DA2-4D0A-A7C7-E03F9B6A77F0}" presName="composite" presStyleCnt="0"/>
      <dgm:spPr/>
    </dgm:pt>
    <dgm:pt modelId="{D162E060-9278-4E3B-95AA-CAF57D522B59}" type="pres">
      <dgm:prSet presAssocID="{DAC7B736-6DA2-4D0A-A7C7-E03F9B6A77F0}" presName="parTx" presStyleLbl="node1" presStyleIdx="1" presStyleCnt="4">
        <dgm:presLayoutVars>
          <dgm:chMax val="0"/>
          <dgm:chPref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9FA9C329-F803-4943-8513-B7B1F9E2299A}" type="pres">
      <dgm:prSet presAssocID="{DAC7B736-6DA2-4D0A-A7C7-E03F9B6A77F0}" presName="parSh" presStyleLbl="node1" presStyleIdx="2" presStyleCnt="4" custScaleX="179024" custScaleY="98958" custLinFactNeighborX="8520" custLinFactNeighborY="96099"/>
      <dgm:spPr/>
      <dgm:t>
        <a:bodyPr/>
        <a:lstStyle/>
        <a:p>
          <a:endParaRPr lang="ru-RU"/>
        </a:p>
      </dgm:t>
    </dgm:pt>
    <dgm:pt modelId="{7C3917AB-95F7-439B-A57B-0CD926676B30}" type="pres">
      <dgm:prSet presAssocID="{DAC7B736-6DA2-4D0A-A7C7-E03F9B6A77F0}" presName="desTx" presStyleLbl="fgAcc1" presStyleIdx="2" presStyleCnt="4" custScaleX="271051" custScaleY="35290" custLinFactNeighborX="-1122" custLinFactNeighborY="365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E983CBC-6F6E-453C-9103-545D96B3FEFD}" type="pres">
      <dgm:prSet presAssocID="{F37456FE-54F5-4419-9E4C-B17870374FCD}" presName="sibTrans" presStyleLbl="sibTrans2D1" presStyleIdx="2" presStyleCnt="3" custLinFactNeighborX="-21566" custLinFactNeighborY="58112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09DBB795-1164-4B48-9C35-EF5777991A99}" type="pres">
      <dgm:prSet presAssocID="{F37456FE-54F5-4419-9E4C-B17870374FCD}" presName="connTx" presStyleLbl="sibTrans2D1" presStyleIdx="2" presStyleCnt="3"/>
      <dgm:spPr/>
      <dgm:t>
        <a:bodyPr/>
        <a:lstStyle/>
        <a:p>
          <a:endParaRPr lang="ru-RU"/>
        </a:p>
      </dgm:t>
    </dgm:pt>
    <dgm:pt modelId="{CFA4BD3A-6A37-4CC5-A827-7DC6845C4B98}" type="pres">
      <dgm:prSet presAssocID="{55668407-B552-4B3B-90F0-3034097A4FE5}" presName="composite" presStyleCnt="0"/>
      <dgm:spPr/>
    </dgm:pt>
    <dgm:pt modelId="{D5CA43C8-E31C-4206-93B9-3562D6B6739B}" type="pres">
      <dgm:prSet presAssocID="{55668407-B552-4B3B-90F0-3034097A4FE5}" presName="parTx" presStyleLbl="node1" presStyleIdx="2" presStyleCnt="4">
        <dgm:presLayoutVars>
          <dgm:chMax val="0"/>
          <dgm:chPref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2AF5D282-B192-4305-AA42-66151494D5C7}" type="pres">
      <dgm:prSet presAssocID="{55668407-B552-4B3B-90F0-3034097A4FE5}" presName="parSh" presStyleLbl="node1" presStyleIdx="3" presStyleCnt="4" custScaleX="179024" custScaleY="98958" custLinFactNeighborX="-30915" custLinFactNeighborY="96099"/>
      <dgm:spPr/>
      <dgm:t>
        <a:bodyPr/>
        <a:lstStyle/>
        <a:p>
          <a:endParaRPr lang="ru-RU"/>
        </a:p>
      </dgm:t>
    </dgm:pt>
    <dgm:pt modelId="{CE8EBED2-2877-4F06-BAE4-660C4F0240F7}" type="pres">
      <dgm:prSet presAssocID="{55668407-B552-4B3B-90F0-3034097A4FE5}" presName="desTx" presStyleLbl="fgAcc1" presStyleIdx="3" presStyleCnt="4" custScaleX="271051" custScaleY="35290" custLinFactNeighborX="-24722" custLinFactNeighborY="384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</dgm:ptLst>
  <dgm:cxnLst>
    <dgm:cxn modelId="{1CAD1787-CC7D-4FB0-AEB3-1D8109DFC5DC}" type="presOf" srcId="{2BDB8D3C-0E36-44AE-84EC-BAD2B7F0940E}" destId="{D76A6E44-C81C-458A-B645-167A26F886C6}" srcOrd="0" destOrd="0" presId="urn:microsoft.com/office/officeart/2005/8/layout/process3"/>
    <dgm:cxn modelId="{2196FC08-93CB-4524-A864-57382869630C}" srcId="{2BDB8D3C-0E36-44AE-84EC-BAD2B7F0940E}" destId="{55668407-B552-4B3B-90F0-3034097A4FE5}" srcOrd="3" destOrd="0" parTransId="{680DCD88-5CED-4E55-A5E0-9C58B3CA83E8}" sibTransId="{FDD2B141-C76B-4D58-979B-2A0571B5EA57}"/>
    <dgm:cxn modelId="{DE431BB8-816B-4385-936D-57A524FB8D7C}" type="presOf" srcId="{B56F0BF7-3149-4549-BD15-3C54FF4B3062}" destId="{185BD7EF-82E7-4719-A402-1BAB68A58126}" srcOrd="0" destOrd="0" presId="urn:microsoft.com/office/officeart/2005/8/layout/process3"/>
    <dgm:cxn modelId="{656AC774-5566-4E4C-AEDC-3D5DA20E94A2}" srcId="{B56F0BF7-3149-4549-BD15-3C54FF4B3062}" destId="{B8E6BF33-0619-456A-861C-63DD8CEF4400}" srcOrd="0" destOrd="0" parTransId="{CCA4ED3C-42A3-468B-99FB-71C6E269720D}" sibTransId="{07309A88-3913-46A8-858F-7974E5B3D118}"/>
    <dgm:cxn modelId="{8D1C72C2-F4C6-43E4-8FAB-040D15B28E31}" type="presOf" srcId="{DF122324-D10E-4A85-8C22-89B55B578623}" destId="{F3A1C3A6-BD00-49A5-B9FE-FD183BBCFB1C}" srcOrd="1" destOrd="0" presId="urn:microsoft.com/office/officeart/2005/8/layout/process3"/>
    <dgm:cxn modelId="{17CF0FB5-ED9A-408B-BB9F-E9C6CD96D3BF}" srcId="{DD877506-C56C-400D-9530-15D053AB7085}" destId="{5DACA6F4-308B-4358-97FB-6174D0A1BDFD}" srcOrd="0" destOrd="0" parTransId="{5AFFB099-528F-48E9-92BB-5C1CBDC6FFE7}" sibTransId="{98319052-A6DE-453A-B47F-81D82881B3FF}"/>
    <dgm:cxn modelId="{C92F29E3-726D-4A05-B675-A1C25FFEFED5}" type="presOf" srcId="{76DABC35-B5CE-4DB9-92A9-DDF1103B0689}" destId="{067BEA4D-8410-481A-A4BA-2A94CE71CF22}" srcOrd="1" destOrd="0" presId="urn:microsoft.com/office/officeart/2005/8/layout/process3"/>
    <dgm:cxn modelId="{4644CFC7-FFA4-4CBC-9A86-1FE9ADE13F18}" srcId="{2BDB8D3C-0E36-44AE-84EC-BAD2B7F0940E}" destId="{DD877506-C56C-400D-9530-15D053AB7085}" srcOrd="1" destOrd="0" parTransId="{A63AC63A-DC1C-458D-A87E-32DACE63823C}" sibTransId="{76DABC35-B5CE-4DB9-92A9-DDF1103B0689}"/>
    <dgm:cxn modelId="{A8C25441-C01E-46CF-8CBF-54DBDB8AE60A}" type="presOf" srcId="{B56F0BF7-3149-4549-BD15-3C54FF4B3062}" destId="{6C12A5D7-4A97-4C17-B32E-E36E265E478F}" srcOrd="1" destOrd="0" presId="urn:microsoft.com/office/officeart/2005/8/layout/process3"/>
    <dgm:cxn modelId="{50819B72-E5A6-4E24-A7A0-303529AE4FD2}" type="presOf" srcId="{DD877506-C56C-400D-9530-15D053AB7085}" destId="{6ECBEEC0-593A-4C78-BBA9-5E4BC9765975}" srcOrd="1" destOrd="0" presId="urn:microsoft.com/office/officeart/2005/8/layout/process3"/>
    <dgm:cxn modelId="{69442A55-BC55-4A84-A41A-374270500398}" type="presOf" srcId="{55668407-B552-4B3B-90F0-3034097A4FE5}" destId="{2AF5D282-B192-4305-AA42-66151494D5C7}" srcOrd="1" destOrd="0" presId="urn:microsoft.com/office/officeart/2005/8/layout/process3"/>
    <dgm:cxn modelId="{9F808D30-ACD9-4D1D-9F76-8883F4B4DA0A}" srcId="{2BDB8D3C-0E36-44AE-84EC-BAD2B7F0940E}" destId="{B56F0BF7-3149-4549-BD15-3C54FF4B3062}" srcOrd="0" destOrd="0" parTransId="{321D0D4A-D57B-486B-828C-D4285A8E4FB4}" sibTransId="{DF122324-D10E-4A85-8C22-89B55B578623}"/>
    <dgm:cxn modelId="{27273847-B0A8-4F42-9FA2-B8B4FC382519}" srcId="{2BDB8D3C-0E36-44AE-84EC-BAD2B7F0940E}" destId="{DAC7B736-6DA2-4D0A-A7C7-E03F9B6A77F0}" srcOrd="2" destOrd="0" parTransId="{2243EF75-9344-4C03-80F5-255E0ACD0716}" sibTransId="{F37456FE-54F5-4419-9E4C-B17870374FCD}"/>
    <dgm:cxn modelId="{A6DFB960-FDA7-4EDD-ADD3-99D84F5390F6}" type="presOf" srcId="{B105FAC8-ED24-4FE5-857F-2E9C215C2DF8}" destId="{7C3917AB-95F7-439B-A57B-0CD926676B30}" srcOrd="0" destOrd="0" presId="urn:microsoft.com/office/officeart/2005/8/layout/process3"/>
    <dgm:cxn modelId="{36B6E9FA-8854-4347-92FC-CB4C8589D617}" type="presOf" srcId="{B8E6BF33-0619-456A-861C-63DD8CEF4400}" destId="{A8BA196B-D71B-4C93-A53E-4B3BB9B56C16}" srcOrd="0" destOrd="0" presId="urn:microsoft.com/office/officeart/2005/8/layout/process3"/>
    <dgm:cxn modelId="{924AFD85-8FDA-4F55-BC54-24CE17A35E6C}" type="presOf" srcId="{F37456FE-54F5-4419-9E4C-B17870374FCD}" destId="{09DBB795-1164-4B48-9C35-EF5777991A99}" srcOrd="1" destOrd="0" presId="urn:microsoft.com/office/officeart/2005/8/layout/process3"/>
    <dgm:cxn modelId="{06AC00A5-C8CC-4AD2-8D45-EA92E961E885}" type="presOf" srcId="{DF122324-D10E-4A85-8C22-89B55B578623}" destId="{CD98DCD6-EC14-4104-B700-BECFDF054EC6}" srcOrd="0" destOrd="0" presId="urn:microsoft.com/office/officeart/2005/8/layout/process3"/>
    <dgm:cxn modelId="{2C97CA85-7A45-491C-8FC5-D24A38685CB7}" type="presOf" srcId="{DAC7B736-6DA2-4D0A-A7C7-E03F9B6A77F0}" destId="{9FA9C329-F803-4943-8513-B7B1F9E2299A}" srcOrd="1" destOrd="0" presId="urn:microsoft.com/office/officeart/2005/8/layout/process3"/>
    <dgm:cxn modelId="{9DB2548D-937F-4B60-9972-CC26BF5E9294}" type="presOf" srcId="{76DABC35-B5CE-4DB9-92A9-DDF1103B0689}" destId="{3A506A1A-FE70-46F0-B4A6-D0F1F3D1DB9E}" srcOrd="0" destOrd="0" presId="urn:microsoft.com/office/officeart/2005/8/layout/process3"/>
    <dgm:cxn modelId="{92220160-0DD3-4218-B309-A84F069D59B5}" type="presOf" srcId="{55668407-B552-4B3B-90F0-3034097A4FE5}" destId="{D5CA43C8-E31C-4206-93B9-3562D6B6739B}" srcOrd="0" destOrd="0" presId="urn:microsoft.com/office/officeart/2005/8/layout/process3"/>
    <dgm:cxn modelId="{DB0B9F00-2850-485B-84AB-DCC30364A40A}" srcId="{DAC7B736-6DA2-4D0A-A7C7-E03F9B6A77F0}" destId="{B105FAC8-ED24-4FE5-857F-2E9C215C2DF8}" srcOrd="0" destOrd="0" parTransId="{6ACAA7F3-8710-4F1C-AFD2-91AD3F75D242}" sibTransId="{E42D7094-16CE-46D2-AB17-354A267E710F}"/>
    <dgm:cxn modelId="{4C0B4494-DA08-4069-B6D3-A2A8F9B4639B}" type="presOf" srcId="{DD877506-C56C-400D-9530-15D053AB7085}" destId="{6339C00D-BCC1-4BFF-A207-130DD8BCD556}" srcOrd="0" destOrd="0" presId="urn:microsoft.com/office/officeart/2005/8/layout/process3"/>
    <dgm:cxn modelId="{09D3AD37-0023-4E24-B9D1-4E98EE10D2D0}" type="presOf" srcId="{5DACA6F4-308B-4358-97FB-6174D0A1BDFD}" destId="{4B60FB15-74BA-42F1-8CDA-316AAD6B601B}" srcOrd="0" destOrd="0" presId="urn:microsoft.com/office/officeart/2005/8/layout/process3"/>
    <dgm:cxn modelId="{29046002-5DCD-4DDA-A005-B370F1F7CA8E}" type="presOf" srcId="{F37456FE-54F5-4419-9E4C-B17870374FCD}" destId="{3E983CBC-6F6E-453C-9103-545D96B3FEFD}" srcOrd="0" destOrd="0" presId="urn:microsoft.com/office/officeart/2005/8/layout/process3"/>
    <dgm:cxn modelId="{E087D361-A78D-4A5B-A640-D3FE62C562A0}" type="presOf" srcId="{93C12797-F25A-4803-B724-18FE38C897F4}" destId="{CE8EBED2-2877-4F06-BAE4-660C4F0240F7}" srcOrd="0" destOrd="0" presId="urn:microsoft.com/office/officeart/2005/8/layout/process3"/>
    <dgm:cxn modelId="{793D4FFF-DDD1-4800-9D41-1138466ED5C3}" srcId="{55668407-B552-4B3B-90F0-3034097A4FE5}" destId="{93C12797-F25A-4803-B724-18FE38C897F4}" srcOrd="0" destOrd="0" parTransId="{58A0C062-2762-4BA5-8682-FBEF6F30A00C}" sibTransId="{F81BDB8E-B119-420E-977B-A4D37B52F2FA}"/>
    <dgm:cxn modelId="{52B15B61-9F1F-4576-B6D7-20DF45A75738}" type="presOf" srcId="{DAC7B736-6DA2-4D0A-A7C7-E03F9B6A77F0}" destId="{D162E060-9278-4E3B-95AA-CAF57D522B59}" srcOrd="0" destOrd="0" presId="urn:microsoft.com/office/officeart/2005/8/layout/process3"/>
    <dgm:cxn modelId="{DBDCF55D-4AAC-47D6-A549-6B686B3207E2}" type="presParOf" srcId="{D76A6E44-C81C-458A-B645-167A26F886C6}" destId="{22400E16-F088-4ED5-98CF-FA8D463ED465}" srcOrd="0" destOrd="0" presId="urn:microsoft.com/office/officeart/2005/8/layout/process3"/>
    <dgm:cxn modelId="{56D33E50-FA86-4530-A564-231EC17EBDFE}" type="presParOf" srcId="{22400E16-F088-4ED5-98CF-FA8D463ED465}" destId="{185BD7EF-82E7-4719-A402-1BAB68A58126}" srcOrd="0" destOrd="0" presId="urn:microsoft.com/office/officeart/2005/8/layout/process3"/>
    <dgm:cxn modelId="{75346D80-9B6D-4B9B-8C0A-F527324D536B}" type="presParOf" srcId="{22400E16-F088-4ED5-98CF-FA8D463ED465}" destId="{6C12A5D7-4A97-4C17-B32E-E36E265E478F}" srcOrd="1" destOrd="0" presId="urn:microsoft.com/office/officeart/2005/8/layout/process3"/>
    <dgm:cxn modelId="{6A64FB76-26F4-44F3-A1CB-F1F0C23F0B0A}" type="presParOf" srcId="{22400E16-F088-4ED5-98CF-FA8D463ED465}" destId="{A8BA196B-D71B-4C93-A53E-4B3BB9B56C16}" srcOrd="2" destOrd="0" presId="urn:microsoft.com/office/officeart/2005/8/layout/process3"/>
    <dgm:cxn modelId="{2AA3CA71-FB38-44C9-AF7E-71BF69B6D6D1}" type="presParOf" srcId="{D76A6E44-C81C-458A-B645-167A26F886C6}" destId="{CD98DCD6-EC14-4104-B700-BECFDF054EC6}" srcOrd="1" destOrd="0" presId="urn:microsoft.com/office/officeart/2005/8/layout/process3"/>
    <dgm:cxn modelId="{F6E7EB77-3D32-43A2-8469-2685A80228F9}" type="presParOf" srcId="{CD98DCD6-EC14-4104-B700-BECFDF054EC6}" destId="{F3A1C3A6-BD00-49A5-B9FE-FD183BBCFB1C}" srcOrd="0" destOrd="0" presId="urn:microsoft.com/office/officeart/2005/8/layout/process3"/>
    <dgm:cxn modelId="{C5DCC247-F3CD-41B3-9475-F186DCA87563}" type="presParOf" srcId="{D76A6E44-C81C-458A-B645-167A26F886C6}" destId="{38EDAF00-F1C6-47D4-A690-B27985B7391F}" srcOrd="2" destOrd="0" presId="urn:microsoft.com/office/officeart/2005/8/layout/process3"/>
    <dgm:cxn modelId="{9F5F5F09-DDE8-4AA4-9F1C-42FF63AC2E0D}" type="presParOf" srcId="{38EDAF00-F1C6-47D4-A690-B27985B7391F}" destId="{6339C00D-BCC1-4BFF-A207-130DD8BCD556}" srcOrd="0" destOrd="0" presId="urn:microsoft.com/office/officeart/2005/8/layout/process3"/>
    <dgm:cxn modelId="{3C6E0A21-2DA0-4F93-852F-4704FD9DE8AC}" type="presParOf" srcId="{38EDAF00-F1C6-47D4-A690-B27985B7391F}" destId="{6ECBEEC0-593A-4C78-BBA9-5E4BC9765975}" srcOrd="1" destOrd="0" presId="urn:microsoft.com/office/officeart/2005/8/layout/process3"/>
    <dgm:cxn modelId="{406BD9EB-04BB-4B73-AE94-C3BA35E3B96B}" type="presParOf" srcId="{38EDAF00-F1C6-47D4-A690-B27985B7391F}" destId="{4B60FB15-74BA-42F1-8CDA-316AAD6B601B}" srcOrd="2" destOrd="0" presId="urn:microsoft.com/office/officeart/2005/8/layout/process3"/>
    <dgm:cxn modelId="{B50A622A-F0B1-4896-9713-84A7542F6AB5}" type="presParOf" srcId="{D76A6E44-C81C-458A-B645-167A26F886C6}" destId="{3A506A1A-FE70-46F0-B4A6-D0F1F3D1DB9E}" srcOrd="3" destOrd="0" presId="urn:microsoft.com/office/officeart/2005/8/layout/process3"/>
    <dgm:cxn modelId="{1D4CA11E-2EC7-4A27-9F9E-90235BA1DF88}" type="presParOf" srcId="{3A506A1A-FE70-46F0-B4A6-D0F1F3D1DB9E}" destId="{067BEA4D-8410-481A-A4BA-2A94CE71CF22}" srcOrd="0" destOrd="0" presId="urn:microsoft.com/office/officeart/2005/8/layout/process3"/>
    <dgm:cxn modelId="{F1CE78C7-7EC7-4CF5-92A9-F6FD81274D0C}" type="presParOf" srcId="{D76A6E44-C81C-458A-B645-167A26F886C6}" destId="{B3F7072B-51D6-49F5-874F-D2DCA4B42C40}" srcOrd="4" destOrd="0" presId="urn:microsoft.com/office/officeart/2005/8/layout/process3"/>
    <dgm:cxn modelId="{87429AF1-3A9B-4E65-8381-9F45FCCC31DD}" type="presParOf" srcId="{B3F7072B-51D6-49F5-874F-D2DCA4B42C40}" destId="{D162E060-9278-4E3B-95AA-CAF57D522B59}" srcOrd="0" destOrd="0" presId="urn:microsoft.com/office/officeart/2005/8/layout/process3"/>
    <dgm:cxn modelId="{DC5E9AC5-9828-43D2-998E-59C20B377FB2}" type="presParOf" srcId="{B3F7072B-51D6-49F5-874F-D2DCA4B42C40}" destId="{9FA9C329-F803-4943-8513-B7B1F9E2299A}" srcOrd="1" destOrd="0" presId="urn:microsoft.com/office/officeart/2005/8/layout/process3"/>
    <dgm:cxn modelId="{6070D171-14AF-45DF-A6F5-11AC43D299E0}" type="presParOf" srcId="{B3F7072B-51D6-49F5-874F-D2DCA4B42C40}" destId="{7C3917AB-95F7-439B-A57B-0CD926676B30}" srcOrd="2" destOrd="0" presId="urn:microsoft.com/office/officeart/2005/8/layout/process3"/>
    <dgm:cxn modelId="{438D4C56-B8B4-435A-BFC9-739D8058A31A}" type="presParOf" srcId="{D76A6E44-C81C-458A-B645-167A26F886C6}" destId="{3E983CBC-6F6E-453C-9103-545D96B3FEFD}" srcOrd="5" destOrd="0" presId="urn:microsoft.com/office/officeart/2005/8/layout/process3"/>
    <dgm:cxn modelId="{FBF22FC2-FFD6-4F21-9945-C52855ACE0FD}" type="presParOf" srcId="{3E983CBC-6F6E-453C-9103-545D96B3FEFD}" destId="{09DBB795-1164-4B48-9C35-EF5777991A99}" srcOrd="0" destOrd="0" presId="urn:microsoft.com/office/officeart/2005/8/layout/process3"/>
    <dgm:cxn modelId="{9A46FF6B-9B0B-4009-A206-228D6F41DC52}" type="presParOf" srcId="{D76A6E44-C81C-458A-B645-167A26F886C6}" destId="{CFA4BD3A-6A37-4CC5-A827-7DC6845C4B98}" srcOrd="6" destOrd="0" presId="urn:microsoft.com/office/officeart/2005/8/layout/process3"/>
    <dgm:cxn modelId="{579DC229-37C6-4F11-A90F-8D4716670502}" type="presParOf" srcId="{CFA4BD3A-6A37-4CC5-A827-7DC6845C4B98}" destId="{D5CA43C8-E31C-4206-93B9-3562D6B6739B}" srcOrd="0" destOrd="0" presId="urn:microsoft.com/office/officeart/2005/8/layout/process3"/>
    <dgm:cxn modelId="{EE4650A9-9BE8-472D-83D2-06352E1417FE}" type="presParOf" srcId="{CFA4BD3A-6A37-4CC5-A827-7DC6845C4B98}" destId="{2AF5D282-B192-4305-AA42-66151494D5C7}" srcOrd="1" destOrd="0" presId="urn:microsoft.com/office/officeart/2005/8/layout/process3"/>
    <dgm:cxn modelId="{654F20E9-C1DA-44D6-8703-CD08BE5B090F}" type="presParOf" srcId="{CFA4BD3A-6A37-4CC5-A827-7DC6845C4B98}" destId="{CE8EBED2-2877-4F06-BAE4-660C4F0240F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CB7EAB-4C3C-49BA-86D1-4BBA1102E120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5D57D59-6B14-46CF-8AF7-FD01F7962D1F}">
      <dgm:prSet custT="1"/>
      <dgm:spPr/>
      <dgm:t>
        <a:bodyPr/>
        <a:lstStyle/>
        <a:p>
          <a:pPr rtl="0"/>
          <a:r>
            <a:rPr lang="ru-RU" sz="3200" b="1" dirty="0" smtClean="0"/>
            <a:t>БЫЛО</a:t>
          </a:r>
          <a:endParaRPr lang="ru-RU" sz="3200" dirty="0"/>
        </a:p>
      </dgm:t>
    </dgm:pt>
    <dgm:pt modelId="{2681EEF8-D6EF-4F3B-BFF2-9722F5FBA579}" type="parTrans" cxnId="{CB870718-9EDF-4C65-ABCC-095FBE88585D}">
      <dgm:prSet/>
      <dgm:spPr/>
      <dgm:t>
        <a:bodyPr/>
        <a:lstStyle/>
        <a:p>
          <a:endParaRPr lang="ru-RU"/>
        </a:p>
      </dgm:t>
    </dgm:pt>
    <dgm:pt modelId="{E3333218-EAE5-4554-ABC8-931B7845DF66}" type="sibTrans" cxnId="{CB870718-9EDF-4C65-ABCC-095FBE88585D}">
      <dgm:prSet/>
      <dgm:spPr/>
      <dgm:t>
        <a:bodyPr/>
        <a:lstStyle/>
        <a:p>
          <a:endParaRPr lang="ru-RU"/>
        </a:p>
      </dgm:t>
    </dgm:pt>
    <dgm:pt modelId="{99A787A2-9B82-4018-969C-0113E73E8E46}" type="pres">
      <dgm:prSet presAssocID="{72CB7EAB-4C3C-49BA-86D1-4BBA1102E12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46E584-B642-4C51-9620-41F744A2A9B9}" type="pres">
      <dgm:prSet presAssocID="{A5D57D59-6B14-46CF-8AF7-FD01F7962D1F}" presName="node" presStyleLbl="node1" presStyleIdx="0" presStyleCnt="1" custScaleX="74820" custScaleY="641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870718-9EDF-4C65-ABCC-095FBE88585D}" srcId="{72CB7EAB-4C3C-49BA-86D1-4BBA1102E120}" destId="{A5D57D59-6B14-46CF-8AF7-FD01F7962D1F}" srcOrd="0" destOrd="0" parTransId="{2681EEF8-D6EF-4F3B-BFF2-9722F5FBA579}" sibTransId="{E3333218-EAE5-4554-ABC8-931B7845DF66}"/>
    <dgm:cxn modelId="{9667D243-7AA6-4B54-B664-A7D46E132842}" type="presOf" srcId="{A5D57D59-6B14-46CF-8AF7-FD01F7962D1F}" destId="{6946E584-B642-4C51-9620-41F744A2A9B9}" srcOrd="0" destOrd="0" presId="urn:microsoft.com/office/officeart/2005/8/layout/default"/>
    <dgm:cxn modelId="{B1812B24-A80D-494E-9A7D-F5E7F4BE0267}" type="presOf" srcId="{72CB7EAB-4C3C-49BA-86D1-4BBA1102E120}" destId="{99A787A2-9B82-4018-969C-0113E73E8E46}" srcOrd="0" destOrd="0" presId="urn:microsoft.com/office/officeart/2005/8/layout/default"/>
    <dgm:cxn modelId="{54D67C94-2887-47BC-86A7-5ABB1CA5EE36}" type="presParOf" srcId="{99A787A2-9B82-4018-969C-0113E73E8E46}" destId="{6946E584-B642-4C51-9620-41F744A2A9B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1970C2-E1B0-4DB4-AC9C-3C51718AF69D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9F1048A-2CD8-4496-BFA6-71BE0DB9DD18}">
      <dgm:prSet custT="1"/>
      <dgm:spPr/>
      <dgm:t>
        <a:bodyPr/>
        <a:lstStyle/>
        <a:p>
          <a:pPr rtl="0"/>
          <a:r>
            <a:rPr lang="ru-RU" sz="3200" b="1" dirty="0" smtClean="0"/>
            <a:t>СТАЛО</a:t>
          </a:r>
          <a:endParaRPr lang="ru-RU" sz="3200" b="1" dirty="0"/>
        </a:p>
      </dgm:t>
    </dgm:pt>
    <dgm:pt modelId="{249D52F0-0059-47C6-A9E4-3D50982E7D26}" type="parTrans" cxnId="{339F622D-57E6-4930-8FBF-11C5249BC25D}">
      <dgm:prSet/>
      <dgm:spPr/>
      <dgm:t>
        <a:bodyPr/>
        <a:lstStyle/>
        <a:p>
          <a:endParaRPr lang="ru-RU"/>
        </a:p>
      </dgm:t>
    </dgm:pt>
    <dgm:pt modelId="{5C0FDE62-A8A9-437A-98B5-533DE4C15513}" type="sibTrans" cxnId="{339F622D-57E6-4930-8FBF-11C5249BC25D}">
      <dgm:prSet/>
      <dgm:spPr/>
      <dgm:t>
        <a:bodyPr/>
        <a:lstStyle/>
        <a:p>
          <a:endParaRPr lang="ru-RU"/>
        </a:p>
      </dgm:t>
    </dgm:pt>
    <dgm:pt modelId="{E199BC34-ABD0-41B7-92FB-C4A307FA4A50}" type="pres">
      <dgm:prSet presAssocID="{AA1970C2-E1B0-4DB4-AC9C-3C51718AF69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823252-F69A-4006-8C88-3327E85189B8}" type="pres">
      <dgm:prSet presAssocID="{F9F1048A-2CD8-4496-BFA6-71BE0DB9DD18}" presName="node" presStyleLbl="node1" presStyleIdx="0" presStyleCnt="1" custScaleX="1293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9F622D-57E6-4930-8FBF-11C5249BC25D}" srcId="{AA1970C2-E1B0-4DB4-AC9C-3C51718AF69D}" destId="{F9F1048A-2CD8-4496-BFA6-71BE0DB9DD18}" srcOrd="0" destOrd="0" parTransId="{249D52F0-0059-47C6-A9E4-3D50982E7D26}" sibTransId="{5C0FDE62-A8A9-437A-98B5-533DE4C15513}"/>
    <dgm:cxn modelId="{9CFB1DDF-52E4-4D52-84CE-BCA7E0FED213}" type="presOf" srcId="{F9F1048A-2CD8-4496-BFA6-71BE0DB9DD18}" destId="{FC823252-F69A-4006-8C88-3327E85189B8}" srcOrd="0" destOrd="0" presId="urn:microsoft.com/office/officeart/2005/8/layout/default"/>
    <dgm:cxn modelId="{31102B6D-1C80-4DA4-8D11-E2A36ADA5095}" type="presOf" srcId="{AA1970C2-E1B0-4DB4-AC9C-3C51718AF69D}" destId="{E199BC34-ABD0-41B7-92FB-C4A307FA4A50}" srcOrd="0" destOrd="0" presId="urn:microsoft.com/office/officeart/2005/8/layout/default"/>
    <dgm:cxn modelId="{F5761DAF-3CB7-40EE-8E3F-57C3653B4E2C}" type="presParOf" srcId="{E199BC34-ABD0-41B7-92FB-C4A307FA4A50}" destId="{FC823252-F69A-4006-8C88-3327E85189B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2A5D7-4A97-4C17-B32E-E36E265E478F}">
      <dsp:nvSpPr>
        <dsp:cNvPr id="0" name=""/>
        <dsp:cNvSpPr/>
      </dsp:nvSpPr>
      <dsp:spPr>
        <a:xfrm>
          <a:off x="156446" y="1404823"/>
          <a:ext cx="844509" cy="28331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36000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Шаг 1</a:t>
          </a:r>
          <a:endParaRPr lang="ru-RU" sz="1600" b="1" kern="1200" dirty="0">
            <a:solidFill>
              <a:srgbClr val="F79646">
                <a:lumMod val="5000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61973" y="1410350"/>
        <a:ext cx="833455" cy="177637"/>
      </dsp:txXfrm>
    </dsp:sp>
    <dsp:sp modelId="{A8BA196B-D71B-4C93-A53E-4B3BB9B56C16}">
      <dsp:nvSpPr>
        <dsp:cNvPr id="0" name=""/>
        <dsp:cNvSpPr/>
      </dsp:nvSpPr>
      <dsp:spPr>
        <a:xfrm>
          <a:off x="39699" y="2324279"/>
          <a:ext cx="1278628" cy="17386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Передать через воспитателей информацию для родителей</a:t>
          </a:r>
          <a:endParaRPr lang="ru-RU" sz="1200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77149" y="2361729"/>
        <a:ext cx="1203728" cy="1663708"/>
      </dsp:txXfrm>
    </dsp:sp>
    <dsp:sp modelId="{CD98DCD6-EC14-4104-B700-BECFDF054EC6}">
      <dsp:nvSpPr>
        <dsp:cNvPr id="0" name=""/>
        <dsp:cNvSpPr/>
      </dsp:nvSpPr>
      <dsp:spPr>
        <a:xfrm rot="21499657">
          <a:off x="1140749" y="1466343"/>
          <a:ext cx="339734" cy="1174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 dirty="0">
            <a:solidFill>
              <a:srgbClr val="061114"/>
            </a:solidFill>
            <a:latin typeface="Calibri"/>
            <a:ea typeface="+mn-ea"/>
            <a:cs typeface="+mn-cs"/>
          </a:endParaRPr>
        </a:p>
      </dsp:txBody>
      <dsp:txXfrm>
        <a:off x="1140757" y="1490346"/>
        <a:ext cx="304500" cy="70469"/>
      </dsp:txXfrm>
    </dsp:sp>
    <dsp:sp modelId="{6ECBEEC0-593A-4C78-BBA9-5E4BC9765975}">
      <dsp:nvSpPr>
        <dsp:cNvPr id="0" name=""/>
        <dsp:cNvSpPr/>
      </dsp:nvSpPr>
      <dsp:spPr>
        <a:xfrm>
          <a:off x="1641964" y="1404823"/>
          <a:ext cx="844509" cy="28331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36000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2</a:t>
          </a:r>
          <a:endParaRPr lang="ru-RU" sz="1600" b="1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647491" y="1410350"/>
        <a:ext cx="833455" cy="177637"/>
      </dsp:txXfrm>
    </dsp:sp>
    <dsp:sp modelId="{4B60FB15-74BA-42F1-8CDA-316AAD6B601B}">
      <dsp:nvSpPr>
        <dsp:cNvPr id="0" name=""/>
        <dsp:cNvSpPr/>
      </dsp:nvSpPr>
      <dsp:spPr>
        <a:xfrm>
          <a:off x="1458562" y="2335148"/>
          <a:ext cx="1278628" cy="17386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Передать информацию для родителей</a:t>
          </a:r>
          <a:endParaRPr lang="ru-RU" sz="1200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496012" y="2372598"/>
        <a:ext cx="1203728" cy="1663708"/>
      </dsp:txXfrm>
    </dsp:sp>
    <dsp:sp modelId="{3A506A1A-FE70-46F0-B4A6-D0F1F3D1DB9E}">
      <dsp:nvSpPr>
        <dsp:cNvPr id="0" name=""/>
        <dsp:cNvSpPr/>
      </dsp:nvSpPr>
      <dsp:spPr>
        <a:xfrm>
          <a:off x="2641956" y="1440446"/>
          <a:ext cx="329623" cy="1174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 dirty="0">
            <a:solidFill>
              <a:srgbClr val="061114"/>
            </a:solidFill>
            <a:latin typeface="Calibri"/>
            <a:ea typeface="+mn-ea"/>
            <a:cs typeface="+mn-cs"/>
          </a:endParaRPr>
        </a:p>
      </dsp:txBody>
      <dsp:txXfrm>
        <a:off x="2641956" y="1463935"/>
        <a:ext cx="294389" cy="70469"/>
      </dsp:txXfrm>
    </dsp:sp>
    <dsp:sp modelId="{9FA9C329-F803-4943-8513-B7B1F9E2299A}">
      <dsp:nvSpPr>
        <dsp:cNvPr id="0" name=""/>
        <dsp:cNvSpPr/>
      </dsp:nvSpPr>
      <dsp:spPr>
        <a:xfrm>
          <a:off x="3108405" y="1404823"/>
          <a:ext cx="844509" cy="28331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36000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3</a:t>
          </a:r>
        </a:p>
      </dsp:txBody>
      <dsp:txXfrm>
        <a:off x="3113932" y="1410350"/>
        <a:ext cx="833455" cy="177637"/>
      </dsp:txXfrm>
    </dsp:sp>
    <dsp:sp modelId="{7C3917AB-95F7-439B-A57B-0CD926676B30}">
      <dsp:nvSpPr>
        <dsp:cNvPr id="0" name=""/>
        <dsp:cNvSpPr/>
      </dsp:nvSpPr>
      <dsp:spPr>
        <a:xfrm>
          <a:off x="2927319" y="2310153"/>
          <a:ext cx="1278628" cy="17386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Передача информации</a:t>
          </a:r>
          <a:endParaRPr lang="ru-RU" sz="1200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2964769" y="2347603"/>
        <a:ext cx="1203728" cy="1663708"/>
      </dsp:txXfrm>
    </dsp:sp>
    <dsp:sp modelId="{3E983CBC-6F6E-453C-9103-545D96B3FEFD}">
      <dsp:nvSpPr>
        <dsp:cNvPr id="0" name=""/>
        <dsp:cNvSpPr/>
      </dsp:nvSpPr>
      <dsp:spPr>
        <a:xfrm rot="4">
          <a:off x="4083066" y="1440447"/>
          <a:ext cx="275921" cy="1174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 dirty="0">
            <a:solidFill>
              <a:srgbClr val="061114"/>
            </a:solidFill>
            <a:latin typeface="Calibri"/>
            <a:ea typeface="+mn-ea"/>
            <a:cs typeface="+mn-cs"/>
          </a:endParaRPr>
        </a:p>
      </dsp:txBody>
      <dsp:txXfrm>
        <a:off x="4083066" y="1463936"/>
        <a:ext cx="240687" cy="70469"/>
      </dsp:txXfrm>
    </dsp:sp>
    <dsp:sp modelId="{2AF5D282-B192-4305-AA42-66151494D5C7}">
      <dsp:nvSpPr>
        <dsp:cNvPr id="0" name=""/>
        <dsp:cNvSpPr/>
      </dsp:nvSpPr>
      <dsp:spPr>
        <a:xfrm>
          <a:off x="4473521" y="1404825"/>
          <a:ext cx="844509" cy="28331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36000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4</a:t>
          </a:r>
          <a:endParaRPr lang="ru-RU" sz="1600" b="1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479048" y="1410352"/>
        <a:ext cx="833455" cy="177637"/>
      </dsp:txXfrm>
    </dsp:sp>
    <dsp:sp modelId="{CE8EBED2-2877-4F06-BAE4-660C4F0240F7}">
      <dsp:nvSpPr>
        <dsp:cNvPr id="0" name=""/>
        <dsp:cNvSpPr/>
      </dsp:nvSpPr>
      <dsp:spPr>
        <a:xfrm>
          <a:off x="4308132" y="2307307"/>
          <a:ext cx="1097951" cy="172652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Получение информации родителями. </a:t>
          </a:r>
          <a:endParaRPr lang="ru-RU" sz="1200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Передача информации родителям</a:t>
          </a:r>
          <a:endParaRPr lang="ru-RU" sz="1200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340290" y="2339465"/>
        <a:ext cx="1033635" cy="1662212"/>
      </dsp:txXfrm>
    </dsp:sp>
    <dsp:sp modelId="{3B1DE208-676A-4E55-96CB-ED430B6883AF}">
      <dsp:nvSpPr>
        <dsp:cNvPr id="0" name=""/>
        <dsp:cNvSpPr/>
      </dsp:nvSpPr>
      <dsp:spPr>
        <a:xfrm rot="21599996">
          <a:off x="5458309" y="1440447"/>
          <a:ext cx="297390" cy="1174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 dirty="0">
            <a:solidFill>
              <a:srgbClr val="061114"/>
            </a:solidFill>
            <a:latin typeface="Calibri"/>
            <a:ea typeface="+mn-ea"/>
            <a:cs typeface="+mn-cs"/>
          </a:endParaRPr>
        </a:p>
      </dsp:txBody>
      <dsp:txXfrm>
        <a:off x="5458309" y="1463936"/>
        <a:ext cx="262156" cy="70469"/>
      </dsp:txXfrm>
    </dsp:sp>
    <dsp:sp modelId="{4CBE9244-64D3-461A-ACD7-D45CCABD4D37}">
      <dsp:nvSpPr>
        <dsp:cNvPr id="0" name=""/>
        <dsp:cNvSpPr/>
      </dsp:nvSpPr>
      <dsp:spPr>
        <a:xfrm>
          <a:off x="5879145" y="1404823"/>
          <a:ext cx="844509" cy="28331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36000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5</a:t>
          </a:r>
          <a:endParaRPr lang="ru-RU" sz="1600" b="1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884672" y="1410350"/>
        <a:ext cx="833455" cy="177637"/>
      </dsp:txXfrm>
    </dsp:sp>
    <dsp:sp modelId="{B980A32C-2B7D-4B10-87C7-B661AD318CF5}">
      <dsp:nvSpPr>
        <dsp:cNvPr id="0" name=""/>
        <dsp:cNvSpPr/>
      </dsp:nvSpPr>
      <dsp:spPr>
        <a:xfrm>
          <a:off x="5645593" y="2313586"/>
          <a:ext cx="1278628" cy="17386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Получение субъективной информации</a:t>
          </a:r>
          <a:endParaRPr lang="ru-RU" sz="1200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Отсутствие передачи информации</a:t>
          </a:r>
          <a:endParaRPr lang="ru-RU" sz="1200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683043" y="2351036"/>
        <a:ext cx="1203728" cy="1663708"/>
      </dsp:txXfrm>
    </dsp:sp>
    <dsp:sp modelId="{58F5964D-F8D6-4C5E-AE15-450284E35DA1}">
      <dsp:nvSpPr>
        <dsp:cNvPr id="0" name=""/>
        <dsp:cNvSpPr/>
      </dsp:nvSpPr>
      <dsp:spPr>
        <a:xfrm>
          <a:off x="6870183" y="1440446"/>
          <a:ext cx="310639" cy="1174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 dirty="0">
            <a:solidFill>
              <a:srgbClr val="061114"/>
            </a:solidFill>
            <a:latin typeface="Calibri"/>
            <a:ea typeface="+mn-ea"/>
            <a:cs typeface="+mn-cs"/>
          </a:endParaRPr>
        </a:p>
      </dsp:txBody>
      <dsp:txXfrm>
        <a:off x="6870183" y="1463935"/>
        <a:ext cx="275405" cy="70469"/>
      </dsp:txXfrm>
    </dsp:sp>
    <dsp:sp modelId="{E4C61A34-1985-423A-A3ED-1FF323F2C34E}">
      <dsp:nvSpPr>
        <dsp:cNvPr id="0" name=""/>
        <dsp:cNvSpPr/>
      </dsp:nvSpPr>
      <dsp:spPr>
        <a:xfrm>
          <a:off x="7309767" y="1404823"/>
          <a:ext cx="844509" cy="28331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36000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6</a:t>
          </a:r>
          <a:endParaRPr lang="ru-RU" sz="1600" b="1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7315294" y="1410350"/>
        <a:ext cx="833455" cy="177637"/>
      </dsp:txXfrm>
    </dsp:sp>
    <dsp:sp modelId="{F6367238-24D8-45F0-A368-23CE5FFFF82E}">
      <dsp:nvSpPr>
        <dsp:cNvPr id="0" name=""/>
        <dsp:cNvSpPr/>
      </dsp:nvSpPr>
      <dsp:spPr>
        <a:xfrm>
          <a:off x="7137291" y="2315940"/>
          <a:ext cx="1278628" cy="17386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Взаимодействие родителей с педагогами, либо его отсутствие</a:t>
          </a:r>
          <a:endParaRPr lang="ru-RU" sz="1200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7174741" y="2353390"/>
        <a:ext cx="1203728" cy="16637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2A5D7-4A97-4C17-B32E-E36E265E478F}">
      <dsp:nvSpPr>
        <dsp:cNvPr id="0" name=""/>
        <dsp:cNvSpPr/>
      </dsp:nvSpPr>
      <dsp:spPr>
        <a:xfrm>
          <a:off x="533401" y="1699439"/>
          <a:ext cx="1290455" cy="4279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36000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1</a:t>
          </a:r>
          <a:endParaRPr lang="ru-RU" sz="1600" b="1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41758" y="1707796"/>
        <a:ext cx="1273741" cy="268612"/>
      </dsp:txXfrm>
    </dsp:sp>
    <dsp:sp modelId="{A8BA196B-D71B-4C93-A53E-4B3BB9B56C16}">
      <dsp:nvSpPr>
        <dsp:cNvPr id="0" name=""/>
        <dsp:cNvSpPr/>
      </dsp:nvSpPr>
      <dsp:spPr>
        <a:xfrm>
          <a:off x="285727" y="2879725"/>
          <a:ext cx="1953812" cy="130093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Передача воспитателям  информации для родителей </a:t>
          </a:r>
          <a:endParaRPr lang="ru-RU" sz="1400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23830" y="2917828"/>
        <a:ext cx="1877606" cy="1224724"/>
      </dsp:txXfrm>
    </dsp:sp>
    <dsp:sp modelId="{CD98DCD6-EC14-4104-B700-BECFDF054EC6}">
      <dsp:nvSpPr>
        <dsp:cNvPr id="0" name=""/>
        <dsp:cNvSpPr/>
      </dsp:nvSpPr>
      <dsp:spPr>
        <a:xfrm flipV="1">
          <a:off x="1983433" y="1875080"/>
          <a:ext cx="590536" cy="1426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>
            <a:solidFill>
              <a:srgbClr val="061114"/>
            </a:solidFill>
            <a:latin typeface="Calibri"/>
            <a:ea typeface="+mn-ea"/>
            <a:cs typeface="+mn-cs"/>
          </a:endParaRPr>
        </a:p>
      </dsp:txBody>
      <dsp:txXfrm rot="10800000">
        <a:off x="1983433" y="1903617"/>
        <a:ext cx="547731" cy="85611"/>
      </dsp:txXfrm>
    </dsp:sp>
    <dsp:sp modelId="{6ECBEEC0-593A-4C78-BBA9-5E4BC9765975}">
      <dsp:nvSpPr>
        <dsp:cNvPr id="0" name=""/>
        <dsp:cNvSpPr/>
      </dsp:nvSpPr>
      <dsp:spPr>
        <a:xfrm>
          <a:off x="2630093" y="1699439"/>
          <a:ext cx="1290455" cy="4279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36000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2</a:t>
          </a:r>
          <a:endParaRPr lang="ru-RU" sz="1600" b="1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2638450" y="1707796"/>
        <a:ext cx="1273741" cy="268612"/>
      </dsp:txXfrm>
    </dsp:sp>
    <dsp:sp modelId="{4B60FB15-74BA-42F1-8CDA-316AAD6B601B}">
      <dsp:nvSpPr>
        <dsp:cNvPr id="0" name=""/>
        <dsp:cNvSpPr/>
      </dsp:nvSpPr>
      <dsp:spPr>
        <a:xfrm>
          <a:off x="2424999" y="2887835"/>
          <a:ext cx="1953812" cy="130093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Передача информации родителям</a:t>
          </a:r>
          <a:endParaRPr lang="ru-RU" sz="1400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2463102" y="2925938"/>
        <a:ext cx="1877606" cy="1224724"/>
      </dsp:txXfrm>
    </dsp:sp>
    <dsp:sp modelId="{3A506A1A-FE70-46F0-B4A6-D0F1F3D1DB9E}">
      <dsp:nvSpPr>
        <dsp:cNvPr id="0" name=""/>
        <dsp:cNvSpPr/>
      </dsp:nvSpPr>
      <dsp:spPr>
        <a:xfrm>
          <a:off x="4212967" y="1856433"/>
          <a:ext cx="430908" cy="1794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>
            <a:solidFill>
              <a:srgbClr val="061114"/>
            </a:solidFill>
            <a:latin typeface="Calibri"/>
            <a:ea typeface="+mn-ea"/>
            <a:cs typeface="+mn-cs"/>
          </a:endParaRPr>
        </a:p>
      </dsp:txBody>
      <dsp:txXfrm>
        <a:off x="4212967" y="1892326"/>
        <a:ext cx="377069" cy="107679"/>
      </dsp:txXfrm>
    </dsp:sp>
    <dsp:sp modelId="{9FA9C329-F803-4943-8513-B7B1F9E2299A}">
      <dsp:nvSpPr>
        <dsp:cNvPr id="0" name=""/>
        <dsp:cNvSpPr/>
      </dsp:nvSpPr>
      <dsp:spPr>
        <a:xfrm>
          <a:off x="4733583" y="1699439"/>
          <a:ext cx="1290455" cy="4279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36000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3</a:t>
          </a:r>
        </a:p>
      </dsp:txBody>
      <dsp:txXfrm>
        <a:off x="4741940" y="1707796"/>
        <a:ext cx="1273741" cy="268612"/>
      </dsp:txXfrm>
    </dsp:sp>
    <dsp:sp modelId="{7C3917AB-95F7-439B-A57B-0CD926676B30}">
      <dsp:nvSpPr>
        <dsp:cNvPr id="0" name=""/>
        <dsp:cNvSpPr/>
      </dsp:nvSpPr>
      <dsp:spPr>
        <a:xfrm>
          <a:off x="4480042" y="2894250"/>
          <a:ext cx="1953812" cy="130093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Получение достоверной информации в полном объеме</a:t>
          </a:r>
          <a:endParaRPr lang="ru-RU" sz="1400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518145" y="2932353"/>
        <a:ext cx="1877606" cy="1224724"/>
      </dsp:txXfrm>
    </dsp:sp>
    <dsp:sp modelId="{3E983CBC-6F6E-453C-9103-545D96B3FEFD}">
      <dsp:nvSpPr>
        <dsp:cNvPr id="0" name=""/>
        <dsp:cNvSpPr/>
      </dsp:nvSpPr>
      <dsp:spPr>
        <a:xfrm>
          <a:off x="6114762" y="1856661"/>
          <a:ext cx="354335" cy="1794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>
            <a:solidFill>
              <a:srgbClr val="061114"/>
            </a:solidFill>
            <a:latin typeface="Calibri"/>
            <a:ea typeface="+mn-ea"/>
            <a:cs typeface="+mn-cs"/>
          </a:endParaRPr>
        </a:p>
      </dsp:txBody>
      <dsp:txXfrm>
        <a:off x="6114762" y="1892554"/>
        <a:ext cx="300496" cy="107679"/>
      </dsp:txXfrm>
    </dsp:sp>
    <dsp:sp modelId="{2AF5D282-B192-4305-AA42-66151494D5C7}">
      <dsp:nvSpPr>
        <dsp:cNvPr id="0" name=""/>
        <dsp:cNvSpPr/>
      </dsp:nvSpPr>
      <dsp:spPr>
        <a:xfrm>
          <a:off x="6692597" y="1699439"/>
          <a:ext cx="1290455" cy="4279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36000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Шаг 4</a:t>
          </a:r>
          <a:endParaRPr lang="ru-RU" sz="1600" b="1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6700954" y="1707796"/>
        <a:ext cx="1273741" cy="268612"/>
      </dsp:txXfrm>
    </dsp:sp>
    <dsp:sp modelId="{CE8EBED2-2877-4F06-BAE4-660C4F0240F7}">
      <dsp:nvSpPr>
        <dsp:cNvPr id="0" name=""/>
        <dsp:cNvSpPr/>
      </dsp:nvSpPr>
      <dsp:spPr>
        <a:xfrm>
          <a:off x="6553199" y="2901475"/>
          <a:ext cx="1953812" cy="130093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61114"/>
              </a:solidFill>
              <a:latin typeface="Times New Roman" pitchFamily="18" charset="0"/>
              <a:ea typeface="+mn-ea"/>
              <a:cs typeface="Times New Roman" pitchFamily="18" charset="0"/>
            </a:rPr>
            <a:t>Взаимодействие родителей и педагогов</a:t>
          </a:r>
          <a:endParaRPr lang="ru-RU" sz="1400" kern="1200" dirty="0">
            <a:solidFill>
              <a:srgbClr val="061114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6591302" y="2939578"/>
        <a:ext cx="1877606" cy="12247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6E584-B642-4C51-9620-41F744A2A9B9}">
      <dsp:nvSpPr>
        <dsp:cNvPr id="0" name=""/>
        <dsp:cNvSpPr/>
      </dsp:nvSpPr>
      <dsp:spPr>
        <a:xfrm>
          <a:off x="307732" y="250578"/>
          <a:ext cx="1828796" cy="9407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БЫЛО</a:t>
          </a:r>
          <a:endParaRPr lang="ru-RU" sz="3200" kern="1200" dirty="0"/>
        </a:p>
      </dsp:txBody>
      <dsp:txXfrm>
        <a:off x="307732" y="250578"/>
        <a:ext cx="1828796" cy="9407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23252-F69A-4006-8C88-3327E85189B8}">
      <dsp:nvSpPr>
        <dsp:cNvPr id="0" name=""/>
        <dsp:cNvSpPr/>
      </dsp:nvSpPr>
      <dsp:spPr>
        <a:xfrm>
          <a:off x="1063" y="111412"/>
          <a:ext cx="2046481" cy="9494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СТАЛО</a:t>
          </a:r>
          <a:endParaRPr lang="ru-RU" sz="3200" b="1" kern="1200" dirty="0"/>
        </a:p>
      </dsp:txBody>
      <dsp:txXfrm>
        <a:off x="1063" y="111412"/>
        <a:ext cx="2046481" cy="949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" y="0"/>
            <a:ext cx="9143999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031" y="1883663"/>
            <a:ext cx="1426464" cy="24993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501" y="1713102"/>
            <a:ext cx="1091361" cy="2306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1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1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" y="0"/>
            <a:ext cx="9143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2437" y="477395"/>
            <a:ext cx="841248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2437" y="1934085"/>
            <a:ext cx="841375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3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3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3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36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3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38.jpeg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09497" y="228657"/>
            <a:ext cx="82249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ПРОЕКТ</a:t>
            </a:r>
            <a:endParaRPr kumimoji="0" lang="ru-RU" sz="2400" b="1" i="0" u="sng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«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Оптимиза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ц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ия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процесса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взаимодействия педагогов и родителей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(законных представителей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) через создание  чата в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мессенджере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 «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Telegram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»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5" y="2362200"/>
            <a:ext cx="6013457" cy="218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5631" y="5285605"/>
            <a:ext cx="51257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Место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нахождения образовательной организации: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607905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Нижегородская область,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Починковский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муниципальный округ,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Ильинское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ул. Слобода-Борисовка, д.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Подзаголовок 2">
            <a:extLst>
              <a:ext uri="{FF2B5EF4-FFF2-40B4-BE49-F238E27FC236}">
                <a16:creationId xmlns="" xmlns:a16="http://schemas.microsoft.com/office/drawing/2014/main" id="{9F9B78F8-D048-4B61-9BBD-AA96026D317D}"/>
              </a:ext>
            </a:extLst>
          </p:cNvPr>
          <p:cNvSpPr txBox="1">
            <a:spLocks/>
          </p:cNvSpPr>
          <p:nvPr/>
        </p:nvSpPr>
        <p:spPr>
          <a:xfrm>
            <a:off x="4535981" y="3256177"/>
            <a:ext cx="4586410" cy="1548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Разработчик проекта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Кулясова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Анна Викторовна,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Воспитатель МБДОУ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Ильинского детского сада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81371" y="5562600"/>
            <a:ext cx="3800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Контакты: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Телефон (факс): +7 (83197) 43-2-32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mail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iljinsk.detsad@yandex.ru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ильинский-детсад.рф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753" y="2236368"/>
            <a:ext cx="1609593" cy="349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85" y="2257033"/>
            <a:ext cx="1614301" cy="350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891" y="2236368"/>
            <a:ext cx="1601495" cy="347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42577"/>
            <a:ext cx="1623582" cy="351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161560" y="318235"/>
            <a:ext cx="5766538" cy="510778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Тематические рубрики по дням недели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44885" y="1385250"/>
            <a:ext cx="1661483" cy="791884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Вторник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«Почемучки»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91" y="2282272"/>
            <a:ext cx="1603872" cy="3478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52400" y="1381837"/>
            <a:ext cx="1661483" cy="791884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Понедельник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«Безопасное детство»</a:t>
            </a:r>
          </a:p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19753" y="1375015"/>
            <a:ext cx="1661483" cy="79188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Среда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«Маленькие патриоты»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53891" y="1365071"/>
            <a:ext cx="1661483" cy="79188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Четверг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«Счастливое детство»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93591" y="1361662"/>
            <a:ext cx="1661483" cy="791884"/>
          </a:xfrm>
          <a:prstGeom prst="rect">
            <a:avLst/>
          </a:prstGeom>
          <a:solidFill>
            <a:srgbClr val="FF0066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Пятница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«Творческая мастерская»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9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567" y="1512002"/>
            <a:ext cx="1984432" cy="430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12002"/>
            <a:ext cx="1981200" cy="430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468" y="1520892"/>
            <a:ext cx="1980332" cy="429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8" y="1512002"/>
            <a:ext cx="1984431" cy="430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66799" y="533400"/>
            <a:ext cx="7084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Информирование об учебно- воспитательном процессе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39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360457"/>
            <a:ext cx="82384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Процесс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взаимодействия педагогов и родителей (законных представителей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) посредством создания чата в 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«Telegram»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15277740"/>
              </p:ext>
            </p:extLst>
          </p:nvPr>
        </p:nvGraphicFramePr>
        <p:xfrm>
          <a:off x="597882" y="1805354"/>
          <a:ext cx="2444261" cy="1441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21117007"/>
              </p:ext>
            </p:extLst>
          </p:nvPr>
        </p:nvGraphicFramePr>
        <p:xfrm>
          <a:off x="4853355" y="1957759"/>
          <a:ext cx="2048608" cy="1172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>
            <a:off x="4193931" y="3669324"/>
            <a:ext cx="439616" cy="1641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778370" y="2543908"/>
            <a:ext cx="509954" cy="0"/>
          </a:xfrm>
          <a:prstGeom prst="straightConnector1">
            <a:avLst/>
          </a:prstGeom>
          <a:ln>
            <a:solidFill>
              <a:srgbClr val="00206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831628" y="2403231"/>
            <a:ext cx="536331" cy="0"/>
          </a:xfrm>
          <a:prstGeom prst="straightConnector1">
            <a:avLst/>
          </a:prstGeom>
          <a:ln>
            <a:solidFill>
              <a:srgbClr val="00206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305912" y="2359242"/>
            <a:ext cx="1327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40 мин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67962" y="2218565"/>
            <a:ext cx="1327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20 мин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ILinSAD\Desktop\IMG_175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3" y="3669323"/>
            <a:ext cx="3378551" cy="2783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80" y="3314144"/>
            <a:ext cx="1588557" cy="345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71" y="3314144"/>
            <a:ext cx="1589770" cy="345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589" y="3309595"/>
            <a:ext cx="1594282" cy="345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3" y="2998665"/>
            <a:ext cx="950913" cy="1103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3" y="4644739"/>
            <a:ext cx="1076238" cy="943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0209"/>
            <a:ext cx="1228101" cy="1488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739499" y="1230209"/>
            <a:ext cx="6248400" cy="81724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Улучшение   организации   и   оптимизации   работы   педагога   с родителями (законными представителями) посредством применения бережливых  технологий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754283" y="2404762"/>
            <a:ext cx="6248400" cy="57888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Уменьшились   временные   затраты   у   родителей   на   получение необходимой  информации с помощью канала в </a:t>
            </a:r>
            <a:r>
              <a:rPr lang="ru-RU" sz="1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Telegram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685301" y="3284733"/>
            <a:ext cx="6302597" cy="81724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 компетентности  педагогов и родителей в вопросах использования бережливых информационно – коммуникативных технологий.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1739499" y="4440427"/>
            <a:ext cx="6248399" cy="408623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Обновление  форм и методов взаимодействия детского сада с семьей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739498" y="5116430"/>
            <a:ext cx="6248400" cy="57888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у всех участников образовательного процесса «бережливого мышления и сознания »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04508" y="233334"/>
            <a:ext cx="3970519" cy="51077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Результаты проекта</a:t>
            </a:r>
            <a:endParaRPr lang="ru-RU" sz="2400" b="1" cap="all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61454" y="609600"/>
            <a:ext cx="5046345" cy="584200"/>
            <a:chOff x="2069592" y="1915667"/>
            <a:chExt cx="5046345" cy="5842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9592" y="2150363"/>
              <a:ext cx="5045963" cy="348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0097" y="1915667"/>
              <a:ext cx="4583810" cy="255016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5654" y="1371600"/>
            <a:ext cx="6552692" cy="3816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699" y="381000"/>
            <a:ext cx="90803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Цель проекта: оптимизация процесса взаимодействия с родителями (законными представителями) через </a:t>
            </a:r>
            <a:r>
              <a:rPr kumimoji="0" lang="ru-RU" sz="2400" b="1" i="0" u="none" strike="noStrike" kern="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мессенджер</a:t>
            </a:r>
            <a:r>
              <a:rPr kumimoji="0" lang="ru-RU" sz="2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 «</a:t>
            </a:r>
            <a:r>
              <a:rPr kumimoji="0" lang="ru-RU" sz="2400" b="1" i="0" u="none" strike="noStrike" kern="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Telegram</a:t>
            </a:r>
            <a:r>
              <a:rPr kumimoji="0" lang="ru-RU" sz="2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»</a:t>
            </a:r>
            <a:r>
              <a:rPr kumimoji="0" lang="ru-RU" sz="2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.</a:t>
            </a:r>
            <a:endParaRPr lang="ru-RU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6039" y="2209800"/>
            <a:ext cx="8860175" cy="4233216"/>
          </a:xfrm>
          <a:prstGeom prst="round2Diag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ru-RU" sz="2400" b="1" dirty="0" smtClean="0">
                <a:solidFill>
                  <a:srgbClr val="061114"/>
                </a:solidFill>
                <a:effectLst/>
                <a:latin typeface="Cambria" pitchFamily="18" charset="0"/>
                <a:ea typeface="Calibri"/>
                <a:cs typeface="Times New Roman" pitchFamily="18" charset="0"/>
              </a:rPr>
              <a:t>Основные задачи </a:t>
            </a:r>
            <a:endParaRPr lang="ru-RU" sz="2400" b="1" dirty="0" smtClean="0">
              <a:solidFill>
                <a:srgbClr val="061114"/>
              </a:solidFill>
              <a:latin typeface="Cambria" pitchFamily="18" charset="0"/>
              <a:ea typeface="Calibri"/>
              <a:cs typeface="Times New Roman" pitchFamily="18" charset="0"/>
            </a:endParaRPr>
          </a:p>
          <a:p>
            <a:pPr marL="12065" marR="5080" lvl="0" algn="just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tabLst>
                <a:tab pos="299085" algn="l"/>
              </a:tabLst>
              <a:defRPr/>
            </a:pPr>
            <a:r>
              <a:rPr lang="ru-RU" b="1" dirty="0" smtClean="0">
                <a:solidFill>
                  <a:srgbClr val="143740"/>
                </a:solidFill>
                <a:latin typeface="Cambria" pitchFamily="18" charset="0"/>
                <a:cs typeface="Times New Roman"/>
              </a:rPr>
              <a:t>1. Улучшение</a:t>
            </a:r>
            <a:r>
              <a:rPr lang="ru-RU" b="1" spc="210" dirty="0" smtClean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  </a:t>
            </a:r>
            <a:r>
              <a:rPr lang="ru-RU" b="1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организации</a:t>
            </a:r>
            <a:r>
              <a:rPr lang="ru-RU" b="1" spc="210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  </a:t>
            </a:r>
            <a:r>
              <a:rPr lang="ru-RU" b="1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и</a:t>
            </a:r>
            <a:r>
              <a:rPr lang="ru-RU" b="1" spc="215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  </a:t>
            </a:r>
            <a:r>
              <a:rPr lang="ru-RU" b="1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оптимизации</a:t>
            </a:r>
            <a:r>
              <a:rPr lang="ru-RU" b="1" spc="204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  </a:t>
            </a:r>
            <a:r>
              <a:rPr lang="ru-RU" b="1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работы</a:t>
            </a:r>
            <a:r>
              <a:rPr lang="ru-RU" b="1" spc="210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  </a:t>
            </a:r>
            <a:r>
              <a:rPr lang="ru-RU" b="1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педагога</a:t>
            </a:r>
            <a:r>
              <a:rPr lang="ru-RU" b="1" spc="210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  </a:t>
            </a:r>
            <a:r>
              <a:rPr lang="ru-RU" b="1" spc="-50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с </a:t>
            </a:r>
            <a:r>
              <a:rPr lang="ru-RU" b="1" dirty="0" smtClean="0">
                <a:solidFill>
                  <a:srgbClr val="143740"/>
                </a:solidFill>
                <a:latin typeface="Cambria" pitchFamily="18" charset="0"/>
                <a:cs typeface="Times New Roman"/>
              </a:rPr>
              <a:t>родителями</a:t>
            </a:r>
            <a:r>
              <a:rPr lang="ru-RU" b="1" spc="150" dirty="0" smtClean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</a:t>
            </a:r>
            <a:r>
              <a:rPr lang="ru-RU" b="1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(законными</a:t>
            </a:r>
            <a:r>
              <a:rPr lang="ru-RU" b="1" spc="165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</a:t>
            </a:r>
            <a:r>
              <a:rPr lang="ru-RU" b="1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представителями)</a:t>
            </a:r>
            <a:r>
              <a:rPr lang="ru-RU" b="1" spc="170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</a:t>
            </a:r>
            <a:r>
              <a:rPr lang="ru-RU" b="1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посредством</a:t>
            </a:r>
            <a:r>
              <a:rPr lang="ru-RU" b="1" spc="170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</a:t>
            </a:r>
            <a:r>
              <a:rPr lang="ru-RU" b="1" spc="-10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применения </a:t>
            </a:r>
            <a:r>
              <a:rPr lang="ru-RU" b="1" dirty="0" smtClean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бережливых </a:t>
            </a:r>
            <a:r>
              <a:rPr lang="ru-RU" b="1" spc="-60" dirty="0" smtClean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</a:t>
            </a:r>
            <a:r>
              <a:rPr lang="ru-RU" b="1" spc="-10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технологий</a:t>
            </a:r>
          </a:p>
          <a:p>
            <a:pPr marL="12065" marR="508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299085" algn="l"/>
              </a:tabLst>
              <a:defRPr/>
            </a:pPr>
            <a:r>
              <a:rPr lang="ru-RU" b="1" dirty="0" smtClean="0">
                <a:solidFill>
                  <a:srgbClr val="143740"/>
                </a:solidFill>
                <a:latin typeface="Cambria" pitchFamily="18" charset="0"/>
                <a:cs typeface="Times New Roman"/>
              </a:rPr>
              <a:t>2. Уменьшение</a:t>
            </a:r>
            <a:r>
              <a:rPr lang="ru-RU" b="1" spc="265" dirty="0" smtClean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  </a:t>
            </a:r>
            <a:r>
              <a:rPr lang="ru-RU" b="1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временных</a:t>
            </a:r>
            <a:r>
              <a:rPr lang="ru-RU" b="1" spc="275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  </a:t>
            </a:r>
            <a:r>
              <a:rPr lang="ru-RU" b="1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затрат</a:t>
            </a:r>
            <a:r>
              <a:rPr lang="ru-RU" b="1" spc="265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  </a:t>
            </a:r>
            <a:r>
              <a:rPr lang="ru-RU" b="1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у</a:t>
            </a:r>
            <a:r>
              <a:rPr lang="ru-RU" b="1" spc="275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  </a:t>
            </a:r>
            <a:r>
              <a:rPr lang="ru-RU" b="1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родителей</a:t>
            </a:r>
            <a:r>
              <a:rPr lang="ru-RU" b="1" spc="275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  </a:t>
            </a:r>
            <a:r>
              <a:rPr lang="ru-RU" b="1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на</a:t>
            </a:r>
            <a:r>
              <a:rPr lang="ru-RU" b="1" spc="275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  </a:t>
            </a:r>
            <a:r>
              <a:rPr lang="ru-RU" b="1" spc="-10" dirty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получение </a:t>
            </a:r>
            <a:r>
              <a:rPr lang="ru-RU" b="1" spc="-20" dirty="0" smtClean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необходимой</a:t>
            </a:r>
            <a:r>
              <a:rPr lang="ru-RU" b="1" spc="-65" dirty="0" smtClean="0">
                <a:solidFill>
                  <a:srgbClr val="143740"/>
                </a:solidFill>
                <a:latin typeface="Cambria" pitchFamily="18" charset="0"/>
                <a:cs typeface="Times New Roman"/>
              </a:rPr>
              <a:t>  </a:t>
            </a:r>
            <a:r>
              <a:rPr lang="ru-RU" b="1" spc="-10" dirty="0" smtClean="0">
                <a:solidFill>
                  <a:srgbClr val="143740"/>
                </a:solidFill>
                <a:latin typeface="Cambria" pitchFamily="18" charset="0"/>
                <a:cs typeface="Times New Roman"/>
              </a:rPr>
              <a:t>информации</a:t>
            </a:r>
            <a:endParaRPr lang="ru-RU" b="1" spc="-10" dirty="0">
              <a:solidFill>
                <a:srgbClr val="143740"/>
              </a:solidFill>
              <a:latin typeface="Cambria" pitchFamily="18" charset="0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ru-RU" b="1" dirty="0" smtClean="0">
                <a:solidFill>
                  <a:srgbClr val="143740"/>
                </a:solidFill>
                <a:latin typeface="Cambria" pitchFamily="18" charset="0"/>
                <a:ea typeface="Calibri"/>
                <a:cs typeface="Times New Roman" pitchFamily="18" charset="0"/>
              </a:rPr>
              <a:t>3. Оказать информационную, консультативную помощь родителям (законным представителям) воспитанников о мероприятиях и событиях образовательного учреждения через виртуальную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ru-RU" b="1" dirty="0" smtClean="0">
                <a:solidFill>
                  <a:srgbClr val="143740"/>
                </a:solidFill>
                <a:latin typeface="Cambria" pitchFamily="18" charset="0"/>
                <a:ea typeface="Calibri"/>
                <a:cs typeface="Times New Roman" pitchFamily="18" charset="0"/>
              </a:rPr>
              <a:t>информационную площадку.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ru-RU" b="1" dirty="0" smtClean="0">
                <a:solidFill>
                  <a:srgbClr val="143740"/>
                </a:solidFill>
                <a:latin typeface="Cambria" pitchFamily="18" charset="0"/>
                <a:ea typeface="Calibri"/>
                <a:cs typeface="Times New Roman" pitchFamily="18" charset="0"/>
              </a:rPr>
              <a:t>4. Вовлечение  родителей  и  педагогов  в  онлайн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ru-RU" b="1" dirty="0" smtClean="0">
                <a:solidFill>
                  <a:srgbClr val="143740"/>
                </a:solidFill>
                <a:latin typeface="Cambria" pitchFamily="18" charset="0"/>
                <a:ea typeface="Calibri"/>
                <a:cs typeface="Times New Roman" pitchFamily="18" charset="0"/>
              </a:rPr>
              <a:t>общение ,  как  часть  бережливого управления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99018"/>
            <a:ext cx="213360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6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12"/>
          <p:cNvGrpSpPr/>
          <p:nvPr/>
        </p:nvGrpSpPr>
        <p:grpSpPr>
          <a:xfrm>
            <a:off x="2051641" y="1307824"/>
            <a:ext cx="5790322" cy="4977694"/>
            <a:chOff x="3272071" y="1259261"/>
            <a:chExt cx="6294841" cy="7761515"/>
          </a:xfrm>
        </p:grpSpPr>
        <p:pic>
          <p:nvPicPr>
            <p:cNvPr id="3" name="object 13"/>
            <p:cNvPicPr/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9224094">
              <a:off x="3272071" y="5490058"/>
              <a:ext cx="887048" cy="3530718"/>
            </a:xfrm>
            <a:prstGeom prst="rect">
              <a:avLst/>
            </a:prstGeom>
          </p:spPr>
        </p:pic>
        <p:pic>
          <p:nvPicPr>
            <p:cNvPr id="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 rot="14035939">
              <a:off x="7815611" y="5862209"/>
              <a:ext cx="1075050" cy="2427553"/>
            </a:xfrm>
            <a:prstGeom prst="rect">
              <a:avLst/>
            </a:prstGeom>
          </p:spPr>
        </p:pic>
        <p:pic>
          <p:nvPicPr>
            <p:cNvPr id="5" name="object 15"/>
            <p:cNvPicPr/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8568514">
              <a:off x="2009580" y="2558218"/>
              <a:ext cx="3369323" cy="771409"/>
            </a:xfrm>
            <a:prstGeom prst="rect">
              <a:avLst/>
            </a:prstGeom>
          </p:spPr>
        </p:pic>
        <p:pic>
          <p:nvPicPr>
            <p:cNvPr id="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 rot="1928320">
              <a:off x="7176117" y="2240823"/>
              <a:ext cx="2351344" cy="1104900"/>
            </a:xfrm>
            <a:prstGeom prst="rect">
              <a:avLst/>
            </a:prstGeom>
          </p:spPr>
        </p:pic>
        <p:sp>
          <p:nvSpPr>
            <p:cNvPr id="9" name="object 19"/>
            <p:cNvSpPr/>
            <p:nvPr/>
          </p:nvSpPr>
          <p:spPr>
            <a:xfrm>
              <a:off x="4831785" y="7594891"/>
              <a:ext cx="2491105" cy="1394461"/>
            </a:xfrm>
            <a:custGeom>
              <a:avLst/>
              <a:gdLst/>
              <a:ahLst/>
              <a:cxnLst/>
              <a:rect l="l" t="t" r="r" b="b"/>
              <a:pathLst>
                <a:path w="2491104" h="1394460">
                  <a:moveTo>
                    <a:pt x="0" y="697230"/>
                  </a:moveTo>
                  <a:lnTo>
                    <a:pt x="1608" y="649493"/>
                  </a:lnTo>
                  <a:lnTo>
                    <a:pt x="6364" y="602621"/>
                  </a:lnTo>
                  <a:lnTo>
                    <a:pt x="14165" y="556715"/>
                  </a:lnTo>
                  <a:lnTo>
                    <a:pt x="24906" y="511880"/>
                  </a:lnTo>
                  <a:lnTo>
                    <a:pt x="38483" y="468220"/>
                  </a:lnTo>
                  <a:lnTo>
                    <a:pt x="54792" y="425838"/>
                  </a:lnTo>
                  <a:lnTo>
                    <a:pt x="73730" y="384839"/>
                  </a:lnTo>
                  <a:lnTo>
                    <a:pt x="95193" y="345327"/>
                  </a:lnTo>
                  <a:lnTo>
                    <a:pt x="119077" y="307404"/>
                  </a:lnTo>
                  <a:lnTo>
                    <a:pt x="145278" y="271175"/>
                  </a:lnTo>
                  <a:lnTo>
                    <a:pt x="173692" y="236745"/>
                  </a:lnTo>
                  <a:lnTo>
                    <a:pt x="204215" y="204216"/>
                  </a:lnTo>
                  <a:lnTo>
                    <a:pt x="236745" y="173692"/>
                  </a:lnTo>
                  <a:lnTo>
                    <a:pt x="271175" y="145278"/>
                  </a:lnTo>
                  <a:lnTo>
                    <a:pt x="307404" y="119077"/>
                  </a:lnTo>
                  <a:lnTo>
                    <a:pt x="345327" y="95193"/>
                  </a:lnTo>
                  <a:lnTo>
                    <a:pt x="384839" y="73730"/>
                  </a:lnTo>
                  <a:lnTo>
                    <a:pt x="425838" y="54792"/>
                  </a:lnTo>
                  <a:lnTo>
                    <a:pt x="468220" y="38483"/>
                  </a:lnTo>
                  <a:lnTo>
                    <a:pt x="511880" y="24906"/>
                  </a:lnTo>
                  <a:lnTo>
                    <a:pt x="556715" y="14165"/>
                  </a:lnTo>
                  <a:lnTo>
                    <a:pt x="602621" y="6364"/>
                  </a:lnTo>
                  <a:lnTo>
                    <a:pt x="649493" y="1608"/>
                  </a:lnTo>
                  <a:lnTo>
                    <a:pt x="697230" y="0"/>
                  </a:lnTo>
                  <a:lnTo>
                    <a:pt x="1793748" y="0"/>
                  </a:lnTo>
                  <a:lnTo>
                    <a:pt x="1841484" y="1608"/>
                  </a:lnTo>
                  <a:lnTo>
                    <a:pt x="1888356" y="6364"/>
                  </a:lnTo>
                  <a:lnTo>
                    <a:pt x="1934262" y="14165"/>
                  </a:lnTo>
                  <a:lnTo>
                    <a:pt x="1979097" y="24906"/>
                  </a:lnTo>
                  <a:lnTo>
                    <a:pt x="2022757" y="38483"/>
                  </a:lnTo>
                  <a:lnTo>
                    <a:pt x="2065139" y="54792"/>
                  </a:lnTo>
                  <a:lnTo>
                    <a:pt x="2106138" y="73730"/>
                  </a:lnTo>
                  <a:lnTo>
                    <a:pt x="2145650" y="95193"/>
                  </a:lnTo>
                  <a:lnTo>
                    <a:pt x="2183573" y="119077"/>
                  </a:lnTo>
                  <a:lnTo>
                    <a:pt x="2219802" y="145278"/>
                  </a:lnTo>
                  <a:lnTo>
                    <a:pt x="2254232" y="173692"/>
                  </a:lnTo>
                  <a:lnTo>
                    <a:pt x="2286762" y="204215"/>
                  </a:lnTo>
                  <a:lnTo>
                    <a:pt x="2317285" y="236745"/>
                  </a:lnTo>
                  <a:lnTo>
                    <a:pt x="2345699" y="271175"/>
                  </a:lnTo>
                  <a:lnTo>
                    <a:pt x="2371900" y="307404"/>
                  </a:lnTo>
                  <a:lnTo>
                    <a:pt x="2395784" y="345327"/>
                  </a:lnTo>
                  <a:lnTo>
                    <a:pt x="2417247" y="384839"/>
                  </a:lnTo>
                  <a:lnTo>
                    <a:pt x="2436185" y="425838"/>
                  </a:lnTo>
                  <a:lnTo>
                    <a:pt x="2452494" y="468220"/>
                  </a:lnTo>
                  <a:lnTo>
                    <a:pt x="2466071" y="511880"/>
                  </a:lnTo>
                  <a:lnTo>
                    <a:pt x="2476812" y="556715"/>
                  </a:lnTo>
                  <a:lnTo>
                    <a:pt x="2484613" y="602621"/>
                  </a:lnTo>
                  <a:lnTo>
                    <a:pt x="2489369" y="649493"/>
                  </a:lnTo>
                  <a:lnTo>
                    <a:pt x="2490978" y="697230"/>
                  </a:lnTo>
                  <a:lnTo>
                    <a:pt x="2489369" y="744966"/>
                  </a:lnTo>
                  <a:lnTo>
                    <a:pt x="2484613" y="791838"/>
                  </a:lnTo>
                  <a:lnTo>
                    <a:pt x="2476812" y="837744"/>
                  </a:lnTo>
                  <a:lnTo>
                    <a:pt x="2466071" y="882579"/>
                  </a:lnTo>
                  <a:lnTo>
                    <a:pt x="2452494" y="926239"/>
                  </a:lnTo>
                  <a:lnTo>
                    <a:pt x="2436185" y="968621"/>
                  </a:lnTo>
                  <a:lnTo>
                    <a:pt x="2417247" y="1009620"/>
                  </a:lnTo>
                  <a:lnTo>
                    <a:pt x="2395784" y="1049132"/>
                  </a:lnTo>
                  <a:lnTo>
                    <a:pt x="2371900" y="1087055"/>
                  </a:lnTo>
                  <a:lnTo>
                    <a:pt x="2345699" y="1123284"/>
                  </a:lnTo>
                  <a:lnTo>
                    <a:pt x="2317285" y="1157714"/>
                  </a:lnTo>
                  <a:lnTo>
                    <a:pt x="2286762" y="1190244"/>
                  </a:lnTo>
                  <a:lnTo>
                    <a:pt x="2254232" y="1220767"/>
                  </a:lnTo>
                  <a:lnTo>
                    <a:pt x="2219802" y="1249181"/>
                  </a:lnTo>
                  <a:lnTo>
                    <a:pt x="2183573" y="1275382"/>
                  </a:lnTo>
                  <a:lnTo>
                    <a:pt x="2145650" y="1299266"/>
                  </a:lnTo>
                  <a:lnTo>
                    <a:pt x="2106138" y="1320729"/>
                  </a:lnTo>
                  <a:lnTo>
                    <a:pt x="2065139" y="1339667"/>
                  </a:lnTo>
                  <a:lnTo>
                    <a:pt x="2022757" y="1355976"/>
                  </a:lnTo>
                  <a:lnTo>
                    <a:pt x="1979097" y="1369553"/>
                  </a:lnTo>
                  <a:lnTo>
                    <a:pt x="1934262" y="1380294"/>
                  </a:lnTo>
                  <a:lnTo>
                    <a:pt x="1888356" y="1388095"/>
                  </a:lnTo>
                  <a:lnTo>
                    <a:pt x="1841484" y="1392851"/>
                  </a:lnTo>
                  <a:lnTo>
                    <a:pt x="1793748" y="1394460"/>
                  </a:lnTo>
                  <a:lnTo>
                    <a:pt x="697230" y="1394460"/>
                  </a:lnTo>
                  <a:lnTo>
                    <a:pt x="649493" y="1392851"/>
                  </a:lnTo>
                  <a:lnTo>
                    <a:pt x="602621" y="1388095"/>
                  </a:lnTo>
                  <a:lnTo>
                    <a:pt x="556715" y="1380294"/>
                  </a:lnTo>
                  <a:lnTo>
                    <a:pt x="511880" y="1369553"/>
                  </a:lnTo>
                  <a:lnTo>
                    <a:pt x="468220" y="1355976"/>
                  </a:lnTo>
                  <a:lnTo>
                    <a:pt x="425838" y="1339667"/>
                  </a:lnTo>
                  <a:lnTo>
                    <a:pt x="384839" y="1320729"/>
                  </a:lnTo>
                  <a:lnTo>
                    <a:pt x="345327" y="1299266"/>
                  </a:lnTo>
                  <a:lnTo>
                    <a:pt x="307404" y="1275382"/>
                  </a:lnTo>
                  <a:lnTo>
                    <a:pt x="271175" y="1249181"/>
                  </a:lnTo>
                  <a:lnTo>
                    <a:pt x="236745" y="1220767"/>
                  </a:lnTo>
                  <a:lnTo>
                    <a:pt x="204215" y="1190244"/>
                  </a:lnTo>
                  <a:lnTo>
                    <a:pt x="173692" y="1157714"/>
                  </a:lnTo>
                  <a:lnTo>
                    <a:pt x="145278" y="1123284"/>
                  </a:lnTo>
                  <a:lnTo>
                    <a:pt x="119077" y="1087055"/>
                  </a:lnTo>
                  <a:lnTo>
                    <a:pt x="95193" y="1049132"/>
                  </a:lnTo>
                  <a:lnTo>
                    <a:pt x="73730" y="1009620"/>
                  </a:lnTo>
                  <a:lnTo>
                    <a:pt x="54792" y="968621"/>
                  </a:lnTo>
                  <a:lnTo>
                    <a:pt x="38483" y="926239"/>
                  </a:lnTo>
                  <a:lnTo>
                    <a:pt x="24906" y="882579"/>
                  </a:lnTo>
                  <a:lnTo>
                    <a:pt x="14165" y="837744"/>
                  </a:lnTo>
                  <a:lnTo>
                    <a:pt x="6364" y="791838"/>
                  </a:lnTo>
                  <a:lnTo>
                    <a:pt x="1608" y="744966"/>
                  </a:lnTo>
                  <a:lnTo>
                    <a:pt x="0" y="697230"/>
                  </a:ln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57200" y="152400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Преимущества использования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Telegram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-канала во взаимодействии с семьями дошкольников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76248" y="5607675"/>
            <a:ext cx="1749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Эффектно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368848" y="3140991"/>
            <a:ext cx="2291449" cy="894309"/>
          </a:xfrm>
          <a:custGeom>
            <a:avLst/>
            <a:gdLst/>
            <a:ahLst/>
            <a:cxnLst/>
            <a:rect l="l" t="t" r="r" b="b"/>
            <a:pathLst>
              <a:path w="2491104" h="1394460">
                <a:moveTo>
                  <a:pt x="0" y="697230"/>
                </a:moveTo>
                <a:lnTo>
                  <a:pt x="1608" y="649493"/>
                </a:lnTo>
                <a:lnTo>
                  <a:pt x="6364" y="602621"/>
                </a:lnTo>
                <a:lnTo>
                  <a:pt x="14165" y="556715"/>
                </a:lnTo>
                <a:lnTo>
                  <a:pt x="24906" y="511880"/>
                </a:lnTo>
                <a:lnTo>
                  <a:pt x="38483" y="468220"/>
                </a:lnTo>
                <a:lnTo>
                  <a:pt x="54792" y="425838"/>
                </a:lnTo>
                <a:lnTo>
                  <a:pt x="73730" y="384839"/>
                </a:lnTo>
                <a:lnTo>
                  <a:pt x="95193" y="345327"/>
                </a:lnTo>
                <a:lnTo>
                  <a:pt x="119077" y="307404"/>
                </a:lnTo>
                <a:lnTo>
                  <a:pt x="145278" y="271175"/>
                </a:lnTo>
                <a:lnTo>
                  <a:pt x="173692" y="236745"/>
                </a:lnTo>
                <a:lnTo>
                  <a:pt x="204215" y="204216"/>
                </a:lnTo>
                <a:lnTo>
                  <a:pt x="236745" y="173692"/>
                </a:lnTo>
                <a:lnTo>
                  <a:pt x="271175" y="145278"/>
                </a:lnTo>
                <a:lnTo>
                  <a:pt x="307404" y="119077"/>
                </a:lnTo>
                <a:lnTo>
                  <a:pt x="345327" y="95193"/>
                </a:lnTo>
                <a:lnTo>
                  <a:pt x="384839" y="73730"/>
                </a:lnTo>
                <a:lnTo>
                  <a:pt x="425838" y="54792"/>
                </a:lnTo>
                <a:lnTo>
                  <a:pt x="468220" y="38483"/>
                </a:lnTo>
                <a:lnTo>
                  <a:pt x="511880" y="24906"/>
                </a:lnTo>
                <a:lnTo>
                  <a:pt x="556715" y="14165"/>
                </a:lnTo>
                <a:lnTo>
                  <a:pt x="602621" y="6364"/>
                </a:lnTo>
                <a:lnTo>
                  <a:pt x="649493" y="1608"/>
                </a:lnTo>
                <a:lnTo>
                  <a:pt x="697230" y="0"/>
                </a:lnTo>
                <a:lnTo>
                  <a:pt x="1793748" y="0"/>
                </a:lnTo>
                <a:lnTo>
                  <a:pt x="1841484" y="1608"/>
                </a:lnTo>
                <a:lnTo>
                  <a:pt x="1888356" y="6364"/>
                </a:lnTo>
                <a:lnTo>
                  <a:pt x="1934262" y="14165"/>
                </a:lnTo>
                <a:lnTo>
                  <a:pt x="1979097" y="24906"/>
                </a:lnTo>
                <a:lnTo>
                  <a:pt x="2022757" y="38483"/>
                </a:lnTo>
                <a:lnTo>
                  <a:pt x="2065139" y="54792"/>
                </a:lnTo>
                <a:lnTo>
                  <a:pt x="2106138" y="73730"/>
                </a:lnTo>
                <a:lnTo>
                  <a:pt x="2145650" y="95193"/>
                </a:lnTo>
                <a:lnTo>
                  <a:pt x="2183573" y="119077"/>
                </a:lnTo>
                <a:lnTo>
                  <a:pt x="2219802" y="145278"/>
                </a:lnTo>
                <a:lnTo>
                  <a:pt x="2254232" y="173692"/>
                </a:lnTo>
                <a:lnTo>
                  <a:pt x="2286762" y="204215"/>
                </a:lnTo>
                <a:lnTo>
                  <a:pt x="2317285" y="236745"/>
                </a:lnTo>
                <a:lnTo>
                  <a:pt x="2345699" y="271175"/>
                </a:lnTo>
                <a:lnTo>
                  <a:pt x="2371900" y="307404"/>
                </a:lnTo>
                <a:lnTo>
                  <a:pt x="2395784" y="345327"/>
                </a:lnTo>
                <a:lnTo>
                  <a:pt x="2417247" y="384839"/>
                </a:lnTo>
                <a:lnTo>
                  <a:pt x="2436185" y="425838"/>
                </a:lnTo>
                <a:lnTo>
                  <a:pt x="2452494" y="468220"/>
                </a:lnTo>
                <a:lnTo>
                  <a:pt x="2466071" y="511880"/>
                </a:lnTo>
                <a:lnTo>
                  <a:pt x="2476812" y="556715"/>
                </a:lnTo>
                <a:lnTo>
                  <a:pt x="2484613" y="602621"/>
                </a:lnTo>
                <a:lnTo>
                  <a:pt x="2489369" y="649493"/>
                </a:lnTo>
                <a:lnTo>
                  <a:pt x="2490978" y="697230"/>
                </a:lnTo>
                <a:lnTo>
                  <a:pt x="2489369" y="744966"/>
                </a:lnTo>
                <a:lnTo>
                  <a:pt x="2484613" y="791838"/>
                </a:lnTo>
                <a:lnTo>
                  <a:pt x="2476812" y="837744"/>
                </a:lnTo>
                <a:lnTo>
                  <a:pt x="2466071" y="882579"/>
                </a:lnTo>
                <a:lnTo>
                  <a:pt x="2452494" y="926239"/>
                </a:lnTo>
                <a:lnTo>
                  <a:pt x="2436185" y="968621"/>
                </a:lnTo>
                <a:lnTo>
                  <a:pt x="2417247" y="1009620"/>
                </a:lnTo>
                <a:lnTo>
                  <a:pt x="2395784" y="1049132"/>
                </a:lnTo>
                <a:lnTo>
                  <a:pt x="2371900" y="1087055"/>
                </a:lnTo>
                <a:lnTo>
                  <a:pt x="2345699" y="1123284"/>
                </a:lnTo>
                <a:lnTo>
                  <a:pt x="2317285" y="1157714"/>
                </a:lnTo>
                <a:lnTo>
                  <a:pt x="2286762" y="1190244"/>
                </a:lnTo>
                <a:lnTo>
                  <a:pt x="2254232" y="1220767"/>
                </a:lnTo>
                <a:lnTo>
                  <a:pt x="2219802" y="1249181"/>
                </a:lnTo>
                <a:lnTo>
                  <a:pt x="2183573" y="1275382"/>
                </a:lnTo>
                <a:lnTo>
                  <a:pt x="2145650" y="1299266"/>
                </a:lnTo>
                <a:lnTo>
                  <a:pt x="2106138" y="1320729"/>
                </a:lnTo>
                <a:lnTo>
                  <a:pt x="2065139" y="1339667"/>
                </a:lnTo>
                <a:lnTo>
                  <a:pt x="2022757" y="1355976"/>
                </a:lnTo>
                <a:lnTo>
                  <a:pt x="1979097" y="1369553"/>
                </a:lnTo>
                <a:lnTo>
                  <a:pt x="1934262" y="1380294"/>
                </a:lnTo>
                <a:lnTo>
                  <a:pt x="1888356" y="1388095"/>
                </a:lnTo>
                <a:lnTo>
                  <a:pt x="1841484" y="1392851"/>
                </a:lnTo>
                <a:lnTo>
                  <a:pt x="1793748" y="1394460"/>
                </a:lnTo>
                <a:lnTo>
                  <a:pt x="697230" y="1394460"/>
                </a:lnTo>
                <a:lnTo>
                  <a:pt x="649493" y="1392851"/>
                </a:lnTo>
                <a:lnTo>
                  <a:pt x="602621" y="1388095"/>
                </a:lnTo>
                <a:lnTo>
                  <a:pt x="556715" y="1380294"/>
                </a:lnTo>
                <a:lnTo>
                  <a:pt x="511880" y="1369553"/>
                </a:lnTo>
                <a:lnTo>
                  <a:pt x="468220" y="1355976"/>
                </a:lnTo>
                <a:lnTo>
                  <a:pt x="425838" y="1339667"/>
                </a:lnTo>
                <a:lnTo>
                  <a:pt x="384839" y="1320729"/>
                </a:lnTo>
                <a:lnTo>
                  <a:pt x="345327" y="1299266"/>
                </a:lnTo>
                <a:lnTo>
                  <a:pt x="307404" y="1275382"/>
                </a:lnTo>
                <a:lnTo>
                  <a:pt x="271175" y="1249181"/>
                </a:lnTo>
                <a:lnTo>
                  <a:pt x="236745" y="1220767"/>
                </a:lnTo>
                <a:lnTo>
                  <a:pt x="204215" y="1190244"/>
                </a:lnTo>
                <a:lnTo>
                  <a:pt x="173692" y="1157714"/>
                </a:lnTo>
                <a:lnTo>
                  <a:pt x="145278" y="1123284"/>
                </a:lnTo>
                <a:lnTo>
                  <a:pt x="119077" y="1087055"/>
                </a:lnTo>
                <a:lnTo>
                  <a:pt x="95193" y="1049132"/>
                </a:lnTo>
                <a:lnTo>
                  <a:pt x="73730" y="1009620"/>
                </a:lnTo>
                <a:lnTo>
                  <a:pt x="54792" y="968621"/>
                </a:lnTo>
                <a:lnTo>
                  <a:pt x="38483" y="926239"/>
                </a:lnTo>
                <a:lnTo>
                  <a:pt x="24906" y="882579"/>
                </a:lnTo>
                <a:lnTo>
                  <a:pt x="14165" y="837744"/>
                </a:lnTo>
                <a:lnTo>
                  <a:pt x="6364" y="791838"/>
                </a:lnTo>
                <a:lnTo>
                  <a:pt x="1608" y="744966"/>
                </a:lnTo>
                <a:lnTo>
                  <a:pt x="0" y="697230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dirty="0" smtClean="0"/>
              <a:t>         </a:t>
            </a:r>
          </a:p>
          <a:p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sz="2800" b="1" dirty="0" smtClean="0"/>
              <a:t>Объединяет</a:t>
            </a:r>
          </a:p>
        </p:txBody>
      </p:sp>
      <p:sp>
        <p:nvSpPr>
          <p:cNvPr id="19" name="object 19"/>
          <p:cNvSpPr/>
          <p:nvPr/>
        </p:nvSpPr>
        <p:spPr>
          <a:xfrm>
            <a:off x="3548294" y="1319250"/>
            <a:ext cx="2291449" cy="894309"/>
          </a:xfrm>
          <a:custGeom>
            <a:avLst/>
            <a:gdLst/>
            <a:ahLst/>
            <a:cxnLst/>
            <a:rect l="l" t="t" r="r" b="b"/>
            <a:pathLst>
              <a:path w="2491104" h="1394460">
                <a:moveTo>
                  <a:pt x="0" y="697230"/>
                </a:moveTo>
                <a:lnTo>
                  <a:pt x="1608" y="649493"/>
                </a:lnTo>
                <a:lnTo>
                  <a:pt x="6364" y="602621"/>
                </a:lnTo>
                <a:lnTo>
                  <a:pt x="14165" y="556715"/>
                </a:lnTo>
                <a:lnTo>
                  <a:pt x="24906" y="511880"/>
                </a:lnTo>
                <a:lnTo>
                  <a:pt x="38483" y="468220"/>
                </a:lnTo>
                <a:lnTo>
                  <a:pt x="54792" y="425838"/>
                </a:lnTo>
                <a:lnTo>
                  <a:pt x="73730" y="384839"/>
                </a:lnTo>
                <a:lnTo>
                  <a:pt x="95193" y="345327"/>
                </a:lnTo>
                <a:lnTo>
                  <a:pt x="119077" y="307404"/>
                </a:lnTo>
                <a:lnTo>
                  <a:pt x="145278" y="271175"/>
                </a:lnTo>
                <a:lnTo>
                  <a:pt x="173692" y="236745"/>
                </a:lnTo>
                <a:lnTo>
                  <a:pt x="204215" y="204216"/>
                </a:lnTo>
                <a:lnTo>
                  <a:pt x="236745" y="173692"/>
                </a:lnTo>
                <a:lnTo>
                  <a:pt x="271175" y="145278"/>
                </a:lnTo>
                <a:lnTo>
                  <a:pt x="307404" y="119077"/>
                </a:lnTo>
                <a:lnTo>
                  <a:pt x="345327" y="95193"/>
                </a:lnTo>
                <a:lnTo>
                  <a:pt x="384839" y="73730"/>
                </a:lnTo>
                <a:lnTo>
                  <a:pt x="425838" y="54792"/>
                </a:lnTo>
                <a:lnTo>
                  <a:pt x="468220" y="38483"/>
                </a:lnTo>
                <a:lnTo>
                  <a:pt x="511880" y="24906"/>
                </a:lnTo>
                <a:lnTo>
                  <a:pt x="556715" y="14165"/>
                </a:lnTo>
                <a:lnTo>
                  <a:pt x="602621" y="6364"/>
                </a:lnTo>
                <a:lnTo>
                  <a:pt x="649493" y="1608"/>
                </a:lnTo>
                <a:lnTo>
                  <a:pt x="697230" y="0"/>
                </a:lnTo>
                <a:lnTo>
                  <a:pt x="1793748" y="0"/>
                </a:lnTo>
                <a:lnTo>
                  <a:pt x="1841484" y="1608"/>
                </a:lnTo>
                <a:lnTo>
                  <a:pt x="1888356" y="6364"/>
                </a:lnTo>
                <a:lnTo>
                  <a:pt x="1934262" y="14165"/>
                </a:lnTo>
                <a:lnTo>
                  <a:pt x="1979097" y="24906"/>
                </a:lnTo>
                <a:lnTo>
                  <a:pt x="2022757" y="38483"/>
                </a:lnTo>
                <a:lnTo>
                  <a:pt x="2065139" y="54792"/>
                </a:lnTo>
                <a:lnTo>
                  <a:pt x="2106138" y="73730"/>
                </a:lnTo>
                <a:lnTo>
                  <a:pt x="2145650" y="95193"/>
                </a:lnTo>
                <a:lnTo>
                  <a:pt x="2183573" y="119077"/>
                </a:lnTo>
                <a:lnTo>
                  <a:pt x="2219802" y="145278"/>
                </a:lnTo>
                <a:lnTo>
                  <a:pt x="2254232" y="173692"/>
                </a:lnTo>
                <a:lnTo>
                  <a:pt x="2286762" y="204215"/>
                </a:lnTo>
                <a:lnTo>
                  <a:pt x="2317285" y="236745"/>
                </a:lnTo>
                <a:lnTo>
                  <a:pt x="2345699" y="271175"/>
                </a:lnTo>
                <a:lnTo>
                  <a:pt x="2371900" y="307404"/>
                </a:lnTo>
                <a:lnTo>
                  <a:pt x="2395784" y="345327"/>
                </a:lnTo>
                <a:lnTo>
                  <a:pt x="2417247" y="384839"/>
                </a:lnTo>
                <a:lnTo>
                  <a:pt x="2436185" y="425838"/>
                </a:lnTo>
                <a:lnTo>
                  <a:pt x="2452494" y="468220"/>
                </a:lnTo>
                <a:lnTo>
                  <a:pt x="2466071" y="511880"/>
                </a:lnTo>
                <a:lnTo>
                  <a:pt x="2476812" y="556715"/>
                </a:lnTo>
                <a:lnTo>
                  <a:pt x="2484613" y="602621"/>
                </a:lnTo>
                <a:lnTo>
                  <a:pt x="2489369" y="649493"/>
                </a:lnTo>
                <a:lnTo>
                  <a:pt x="2490978" y="697230"/>
                </a:lnTo>
                <a:lnTo>
                  <a:pt x="2489369" y="744966"/>
                </a:lnTo>
                <a:lnTo>
                  <a:pt x="2484613" y="791838"/>
                </a:lnTo>
                <a:lnTo>
                  <a:pt x="2476812" y="837744"/>
                </a:lnTo>
                <a:lnTo>
                  <a:pt x="2466071" y="882579"/>
                </a:lnTo>
                <a:lnTo>
                  <a:pt x="2452494" y="926239"/>
                </a:lnTo>
                <a:lnTo>
                  <a:pt x="2436185" y="968621"/>
                </a:lnTo>
                <a:lnTo>
                  <a:pt x="2417247" y="1009620"/>
                </a:lnTo>
                <a:lnTo>
                  <a:pt x="2395784" y="1049132"/>
                </a:lnTo>
                <a:lnTo>
                  <a:pt x="2371900" y="1087055"/>
                </a:lnTo>
                <a:lnTo>
                  <a:pt x="2345699" y="1123284"/>
                </a:lnTo>
                <a:lnTo>
                  <a:pt x="2317285" y="1157714"/>
                </a:lnTo>
                <a:lnTo>
                  <a:pt x="2286762" y="1190244"/>
                </a:lnTo>
                <a:lnTo>
                  <a:pt x="2254232" y="1220767"/>
                </a:lnTo>
                <a:lnTo>
                  <a:pt x="2219802" y="1249181"/>
                </a:lnTo>
                <a:lnTo>
                  <a:pt x="2183573" y="1275382"/>
                </a:lnTo>
                <a:lnTo>
                  <a:pt x="2145650" y="1299266"/>
                </a:lnTo>
                <a:lnTo>
                  <a:pt x="2106138" y="1320729"/>
                </a:lnTo>
                <a:lnTo>
                  <a:pt x="2065139" y="1339667"/>
                </a:lnTo>
                <a:lnTo>
                  <a:pt x="2022757" y="1355976"/>
                </a:lnTo>
                <a:lnTo>
                  <a:pt x="1979097" y="1369553"/>
                </a:lnTo>
                <a:lnTo>
                  <a:pt x="1934262" y="1380294"/>
                </a:lnTo>
                <a:lnTo>
                  <a:pt x="1888356" y="1388095"/>
                </a:lnTo>
                <a:lnTo>
                  <a:pt x="1841484" y="1392851"/>
                </a:lnTo>
                <a:lnTo>
                  <a:pt x="1793748" y="1394460"/>
                </a:lnTo>
                <a:lnTo>
                  <a:pt x="697230" y="1394460"/>
                </a:lnTo>
                <a:lnTo>
                  <a:pt x="649493" y="1392851"/>
                </a:lnTo>
                <a:lnTo>
                  <a:pt x="602621" y="1388095"/>
                </a:lnTo>
                <a:lnTo>
                  <a:pt x="556715" y="1380294"/>
                </a:lnTo>
                <a:lnTo>
                  <a:pt x="511880" y="1369553"/>
                </a:lnTo>
                <a:lnTo>
                  <a:pt x="468220" y="1355976"/>
                </a:lnTo>
                <a:lnTo>
                  <a:pt x="425838" y="1339667"/>
                </a:lnTo>
                <a:lnTo>
                  <a:pt x="384839" y="1320729"/>
                </a:lnTo>
                <a:lnTo>
                  <a:pt x="345327" y="1299266"/>
                </a:lnTo>
                <a:lnTo>
                  <a:pt x="307404" y="1275382"/>
                </a:lnTo>
                <a:lnTo>
                  <a:pt x="271175" y="1249181"/>
                </a:lnTo>
                <a:lnTo>
                  <a:pt x="236745" y="1220767"/>
                </a:lnTo>
                <a:lnTo>
                  <a:pt x="204215" y="1190244"/>
                </a:lnTo>
                <a:lnTo>
                  <a:pt x="173692" y="1157714"/>
                </a:lnTo>
                <a:lnTo>
                  <a:pt x="145278" y="1123284"/>
                </a:lnTo>
                <a:lnTo>
                  <a:pt x="119077" y="1087055"/>
                </a:lnTo>
                <a:lnTo>
                  <a:pt x="95193" y="1049132"/>
                </a:lnTo>
                <a:lnTo>
                  <a:pt x="73730" y="1009620"/>
                </a:lnTo>
                <a:lnTo>
                  <a:pt x="54792" y="968621"/>
                </a:lnTo>
                <a:lnTo>
                  <a:pt x="38483" y="926239"/>
                </a:lnTo>
                <a:lnTo>
                  <a:pt x="24906" y="882579"/>
                </a:lnTo>
                <a:lnTo>
                  <a:pt x="14165" y="837744"/>
                </a:lnTo>
                <a:lnTo>
                  <a:pt x="6364" y="791838"/>
                </a:lnTo>
                <a:lnTo>
                  <a:pt x="1608" y="744966"/>
                </a:lnTo>
                <a:lnTo>
                  <a:pt x="0" y="697230"/>
                </a:ln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dirty="0" smtClean="0"/>
              <a:t>      </a:t>
            </a:r>
          </a:p>
          <a:p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2800" b="1" dirty="0" smtClean="0"/>
              <a:t>Оперативно</a:t>
            </a:r>
          </a:p>
        </p:txBody>
      </p:sp>
      <p:sp>
        <p:nvSpPr>
          <p:cNvPr id="20" name="object 19"/>
          <p:cNvSpPr/>
          <p:nvPr/>
        </p:nvSpPr>
        <p:spPr>
          <a:xfrm>
            <a:off x="6482924" y="3139816"/>
            <a:ext cx="2291449" cy="894309"/>
          </a:xfrm>
          <a:custGeom>
            <a:avLst/>
            <a:gdLst/>
            <a:ahLst/>
            <a:cxnLst/>
            <a:rect l="l" t="t" r="r" b="b"/>
            <a:pathLst>
              <a:path w="2491104" h="1394460">
                <a:moveTo>
                  <a:pt x="0" y="697230"/>
                </a:moveTo>
                <a:lnTo>
                  <a:pt x="1608" y="649493"/>
                </a:lnTo>
                <a:lnTo>
                  <a:pt x="6364" y="602621"/>
                </a:lnTo>
                <a:lnTo>
                  <a:pt x="14165" y="556715"/>
                </a:lnTo>
                <a:lnTo>
                  <a:pt x="24906" y="511880"/>
                </a:lnTo>
                <a:lnTo>
                  <a:pt x="38483" y="468220"/>
                </a:lnTo>
                <a:lnTo>
                  <a:pt x="54792" y="425838"/>
                </a:lnTo>
                <a:lnTo>
                  <a:pt x="73730" y="384839"/>
                </a:lnTo>
                <a:lnTo>
                  <a:pt x="95193" y="345327"/>
                </a:lnTo>
                <a:lnTo>
                  <a:pt x="119077" y="307404"/>
                </a:lnTo>
                <a:lnTo>
                  <a:pt x="145278" y="271175"/>
                </a:lnTo>
                <a:lnTo>
                  <a:pt x="173692" y="236745"/>
                </a:lnTo>
                <a:lnTo>
                  <a:pt x="204215" y="204216"/>
                </a:lnTo>
                <a:lnTo>
                  <a:pt x="236745" y="173692"/>
                </a:lnTo>
                <a:lnTo>
                  <a:pt x="271175" y="145278"/>
                </a:lnTo>
                <a:lnTo>
                  <a:pt x="307404" y="119077"/>
                </a:lnTo>
                <a:lnTo>
                  <a:pt x="345327" y="95193"/>
                </a:lnTo>
                <a:lnTo>
                  <a:pt x="384839" y="73730"/>
                </a:lnTo>
                <a:lnTo>
                  <a:pt x="425838" y="54792"/>
                </a:lnTo>
                <a:lnTo>
                  <a:pt x="468220" y="38483"/>
                </a:lnTo>
                <a:lnTo>
                  <a:pt x="511880" y="24906"/>
                </a:lnTo>
                <a:lnTo>
                  <a:pt x="556715" y="14165"/>
                </a:lnTo>
                <a:lnTo>
                  <a:pt x="602621" y="6364"/>
                </a:lnTo>
                <a:lnTo>
                  <a:pt x="649493" y="1608"/>
                </a:lnTo>
                <a:lnTo>
                  <a:pt x="697230" y="0"/>
                </a:lnTo>
                <a:lnTo>
                  <a:pt x="1793748" y="0"/>
                </a:lnTo>
                <a:lnTo>
                  <a:pt x="1841484" y="1608"/>
                </a:lnTo>
                <a:lnTo>
                  <a:pt x="1888356" y="6364"/>
                </a:lnTo>
                <a:lnTo>
                  <a:pt x="1934262" y="14165"/>
                </a:lnTo>
                <a:lnTo>
                  <a:pt x="1979097" y="24906"/>
                </a:lnTo>
                <a:lnTo>
                  <a:pt x="2022757" y="38483"/>
                </a:lnTo>
                <a:lnTo>
                  <a:pt x="2065139" y="54792"/>
                </a:lnTo>
                <a:lnTo>
                  <a:pt x="2106138" y="73730"/>
                </a:lnTo>
                <a:lnTo>
                  <a:pt x="2145650" y="95193"/>
                </a:lnTo>
                <a:lnTo>
                  <a:pt x="2183573" y="119077"/>
                </a:lnTo>
                <a:lnTo>
                  <a:pt x="2219802" y="145278"/>
                </a:lnTo>
                <a:lnTo>
                  <a:pt x="2254232" y="173692"/>
                </a:lnTo>
                <a:lnTo>
                  <a:pt x="2286762" y="204215"/>
                </a:lnTo>
                <a:lnTo>
                  <a:pt x="2317285" y="236745"/>
                </a:lnTo>
                <a:lnTo>
                  <a:pt x="2345699" y="271175"/>
                </a:lnTo>
                <a:lnTo>
                  <a:pt x="2371900" y="307404"/>
                </a:lnTo>
                <a:lnTo>
                  <a:pt x="2395784" y="345327"/>
                </a:lnTo>
                <a:lnTo>
                  <a:pt x="2417247" y="384839"/>
                </a:lnTo>
                <a:lnTo>
                  <a:pt x="2436185" y="425838"/>
                </a:lnTo>
                <a:lnTo>
                  <a:pt x="2452494" y="468220"/>
                </a:lnTo>
                <a:lnTo>
                  <a:pt x="2466071" y="511880"/>
                </a:lnTo>
                <a:lnTo>
                  <a:pt x="2476812" y="556715"/>
                </a:lnTo>
                <a:lnTo>
                  <a:pt x="2484613" y="602621"/>
                </a:lnTo>
                <a:lnTo>
                  <a:pt x="2489369" y="649493"/>
                </a:lnTo>
                <a:lnTo>
                  <a:pt x="2490978" y="697230"/>
                </a:lnTo>
                <a:lnTo>
                  <a:pt x="2489369" y="744966"/>
                </a:lnTo>
                <a:lnTo>
                  <a:pt x="2484613" y="791838"/>
                </a:lnTo>
                <a:lnTo>
                  <a:pt x="2476812" y="837744"/>
                </a:lnTo>
                <a:lnTo>
                  <a:pt x="2466071" y="882579"/>
                </a:lnTo>
                <a:lnTo>
                  <a:pt x="2452494" y="926239"/>
                </a:lnTo>
                <a:lnTo>
                  <a:pt x="2436185" y="968621"/>
                </a:lnTo>
                <a:lnTo>
                  <a:pt x="2417247" y="1009620"/>
                </a:lnTo>
                <a:lnTo>
                  <a:pt x="2395784" y="1049132"/>
                </a:lnTo>
                <a:lnTo>
                  <a:pt x="2371900" y="1087055"/>
                </a:lnTo>
                <a:lnTo>
                  <a:pt x="2345699" y="1123284"/>
                </a:lnTo>
                <a:lnTo>
                  <a:pt x="2317285" y="1157714"/>
                </a:lnTo>
                <a:lnTo>
                  <a:pt x="2286762" y="1190244"/>
                </a:lnTo>
                <a:lnTo>
                  <a:pt x="2254232" y="1220767"/>
                </a:lnTo>
                <a:lnTo>
                  <a:pt x="2219802" y="1249181"/>
                </a:lnTo>
                <a:lnTo>
                  <a:pt x="2183573" y="1275382"/>
                </a:lnTo>
                <a:lnTo>
                  <a:pt x="2145650" y="1299266"/>
                </a:lnTo>
                <a:lnTo>
                  <a:pt x="2106138" y="1320729"/>
                </a:lnTo>
                <a:lnTo>
                  <a:pt x="2065139" y="1339667"/>
                </a:lnTo>
                <a:lnTo>
                  <a:pt x="2022757" y="1355976"/>
                </a:lnTo>
                <a:lnTo>
                  <a:pt x="1979097" y="1369553"/>
                </a:lnTo>
                <a:lnTo>
                  <a:pt x="1934262" y="1380294"/>
                </a:lnTo>
                <a:lnTo>
                  <a:pt x="1888356" y="1388095"/>
                </a:lnTo>
                <a:lnTo>
                  <a:pt x="1841484" y="1392851"/>
                </a:lnTo>
                <a:lnTo>
                  <a:pt x="1793748" y="1394460"/>
                </a:lnTo>
                <a:lnTo>
                  <a:pt x="697230" y="1394460"/>
                </a:lnTo>
                <a:lnTo>
                  <a:pt x="649493" y="1392851"/>
                </a:lnTo>
                <a:lnTo>
                  <a:pt x="602621" y="1388095"/>
                </a:lnTo>
                <a:lnTo>
                  <a:pt x="556715" y="1380294"/>
                </a:lnTo>
                <a:lnTo>
                  <a:pt x="511880" y="1369553"/>
                </a:lnTo>
                <a:lnTo>
                  <a:pt x="468220" y="1355976"/>
                </a:lnTo>
                <a:lnTo>
                  <a:pt x="425838" y="1339667"/>
                </a:lnTo>
                <a:lnTo>
                  <a:pt x="384839" y="1320729"/>
                </a:lnTo>
                <a:lnTo>
                  <a:pt x="345327" y="1299266"/>
                </a:lnTo>
                <a:lnTo>
                  <a:pt x="307404" y="1275382"/>
                </a:lnTo>
                <a:lnTo>
                  <a:pt x="271175" y="1249181"/>
                </a:lnTo>
                <a:lnTo>
                  <a:pt x="236745" y="1220767"/>
                </a:lnTo>
                <a:lnTo>
                  <a:pt x="204215" y="1190244"/>
                </a:lnTo>
                <a:lnTo>
                  <a:pt x="173692" y="1157714"/>
                </a:lnTo>
                <a:lnTo>
                  <a:pt x="145278" y="1123284"/>
                </a:lnTo>
                <a:lnTo>
                  <a:pt x="119077" y="1087055"/>
                </a:lnTo>
                <a:lnTo>
                  <a:pt x="95193" y="1049132"/>
                </a:lnTo>
                <a:lnTo>
                  <a:pt x="73730" y="1009620"/>
                </a:lnTo>
                <a:lnTo>
                  <a:pt x="54792" y="968621"/>
                </a:lnTo>
                <a:lnTo>
                  <a:pt x="38483" y="926239"/>
                </a:lnTo>
                <a:lnTo>
                  <a:pt x="24906" y="882579"/>
                </a:lnTo>
                <a:lnTo>
                  <a:pt x="14165" y="837744"/>
                </a:lnTo>
                <a:lnTo>
                  <a:pt x="6364" y="791838"/>
                </a:lnTo>
                <a:lnTo>
                  <a:pt x="1608" y="744966"/>
                </a:lnTo>
                <a:lnTo>
                  <a:pt x="0" y="697230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</a:t>
            </a:r>
            <a:r>
              <a:rPr lang="ru-RU" sz="2800" b="1" dirty="0" smtClean="0"/>
              <a:t>Удобно</a:t>
            </a:r>
            <a:endParaRPr sz="28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1" y="1830388"/>
            <a:ext cx="36004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1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541780"/>
              </p:ext>
            </p:extLst>
          </p:nvPr>
        </p:nvGraphicFramePr>
        <p:xfrm>
          <a:off x="304800" y="76200"/>
          <a:ext cx="8636000" cy="1413669"/>
        </p:xfrm>
        <a:graphic>
          <a:graphicData uri="http://schemas.openxmlformats.org/drawingml/2006/table">
            <a:tbl>
              <a:tblPr firstRow="1" firstCol="1" bandRow="1"/>
              <a:tblGrid>
                <a:gridCol w="6726115"/>
                <a:gridCol w="1909885"/>
              </a:tblGrid>
              <a:tr h="1413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КАРТОЧКА 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ПРОЕКТА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«Оптимизация процесса взаимодействия педагогов и родителей (законных представителей) </a:t>
                      </a:r>
                      <a:r>
                        <a:rPr lang="ru-RU" sz="12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посредством создания чата в </a:t>
                      </a:r>
                      <a:r>
                        <a:rPr lang="ru-RU" sz="1200" b="1" i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мессенджере</a:t>
                      </a:r>
                      <a:r>
                        <a:rPr lang="ru-RU" sz="12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en-US" sz="12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Telegram</a:t>
                      </a:r>
                      <a:r>
                        <a:rPr lang="ru-RU" sz="12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УТВЕРЖДАЮ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Заведующий МБ ДОУ Ильинский детский сад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________ </a:t>
                      </a:r>
                      <a:r>
                        <a:rPr lang="ru-RU" sz="1100" i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Е.А.Лексудеева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_________________2024г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104363"/>
              </p:ext>
            </p:extLst>
          </p:nvPr>
        </p:nvGraphicFramePr>
        <p:xfrm>
          <a:off x="152400" y="1143000"/>
          <a:ext cx="8763000" cy="5562602"/>
        </p:xfrm>
        <a:graphic>
          <a:graphicData uri="http://schemas.openxmlformats.org/drawingml/2006/table">
            <a:tbl>
              <a:tblPr firstRow="1" firstCol="1" bandRow="1"/>
              <a:tblGrid>
                <a:gridCol w="2267824"/>
                <a:gridCol w="1101634"/>
                <a:gridCol w="897742"/>
                <a:gridCol w="152400"/>
                <a:gridCol w="4343400"/>
              </a:tblGrid>
              <a:tr h="290869">
                <a:tc gridSpan="3"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ВОВЛЕЧЕННЫЕ ЛИЦА И РАМКИ ПРОЕКТА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ОБОСНОВАНИЕ ВЫБОРА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7118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Заказчик процесса — 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заведующий МБДОУ Ильинского детского сада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Лексудеева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Е.А.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Процесс</a:t>
                      </a:r>
                      <a:r>
                        <a:rPr lang="ru-RU" sz="1000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размещение новой актуальной  информации и консультационных материалов для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родителей посредством чата в </a:t>
                      </a:r>
                      <a:r>
                        <a:rPr lang="ru-RU" sz="10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мессенджере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«Т</a:t>
                      </a:r>
                      <a:r>
                        <a:rPr lang="en-US" sz="10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elegram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».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Владелец процесса — 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заведующий МБДОУ Ильинского детского сада Е.А.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Лексудеева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Руководитель проекта — 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воспитатель,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А.В.Кулясова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Команда проекта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— Воспитатели: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Кулясова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А.В., Воронова Т.Н., помощник воспитателя Кузина Н.О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., родители</a:t>
                      </a:r>
                      <a:r>
                        <a:rPr lang="ru-RU" sz="1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000" baseline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законные представители)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Ключевой риск 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—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времени на передачу информации, и ее искажение,  что  ведет к снижению эффективности информированности родителей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(законных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представителей)и неудовлетворенностью  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качеством и объемом предоставляемой информации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Проблемы: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Потеря актуальности новостей.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Отсутствие возможности оперативно собрать в полном объеме необходимую информацию.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Избыточность информации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Потеря времени родителей (законных представителей) при получении нужной консультации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703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703">
                <a:tc gridSpan="3"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ЦЕЛИ И ПЛАНОВЫЙ ЭФФЕКТ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КЛЮЧЕВЫЕ СОБЫТИЯ ПРОЕКТА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99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цели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Текущий показатель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Целевой показатель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Старт проекта —15. 01.2024г.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Диагностика и определение целевого состояния —15.01.24-25.01.24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карты текущего состояния —15.01.24-31.01.24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карты целевого состояния — 31.01.24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улучшений — 01.02.24-26.04.24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совещание по защите подходов внедрения — 29.04.24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Закрепление результатов и закрытие проектов — 31.05.24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завершающее совещание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11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-Сокращение времени на передачу информации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родителям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Оптимизация 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процесса  подготовки и размещения информации через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чат в </a:t>
                      </a:r>
                      <a:r>
                        <a:rPr lang="ru-RU" sz="10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мессенджере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en-US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Telegram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-Сократить количество ошибок при передаче информации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10-20 минут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8-10 минут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	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5-6 ошибок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4-5 минут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4-5 минут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ошибок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27" marR="62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394213"/>
              </p:ext>
            </p:extLst>
          </p:nvPr>
        </p:nvGraphicFramePr>
        <p:xfrm>
          <a:off x="234596" y="3870406"/>
          <a:ext cx="8356172" cy="2745957"/>
        </p:xfrm>
        <a:graphic>
          <a:graphicData uri="http://schemas.openxmlformats.org/drawingml/2006/table">
            <a:tbl>
              <a:tblPr firstRow="1" bandRow="1"/>
              <a:tblGrid>
                <a:gridCol w="455924">
                  <a:extLst>
                    <a:ext uri="{9D8B030D-6E8A-4147-A177-3AD203B41FA5}">
                      <a16:colId xmlns="" xmlns:a16="http://schemas.microsoft.com/office/drawing/2014/main" val="3535992974"/>
                    </a:ext>
                  </a:extLst>
                </a:gridCol>
                <a:gridCol w="7900248">
                  <a:extLst>
                    <a:ext uri="{9D8B030D-6E8A-4147-A177-3AD203B41FA5}">
                      <a16:colId xmlns="" xmlns:a16="http://schemas.microsoft.com/office/drawing/2014/main" val="1152463390"/>
                    </a:ext>
                  </a:extLst>
                </a:gridCol>
              </a:tblGrid>
              <a:tr h="33578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Перечень потерь/проблем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254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2090034"/>
                  </a:ext>
                </a:extLst>
              </a:tr>
              <a:tr h="33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254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сотрудников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254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31948693"/>
                  </a:ext>
                </a:extLst>
              </a:tr>
              <a:tr h="33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Отвлечение от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работы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1066943"/>
                  </a:ext>
                </a:extLst>
              </a:tr>
              <a:tr h="614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Отвлечение от непосредственной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работы с воспитанниками (проведение режимных моментов).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1133934"/>
                  </a:ext>
                </a:extLst>
              </a:tr>
              <a:tr h="33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родителей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8107016"/>
                  </a:ext>
                </a:extLst>
              </a:tr>
              <a:tr h="420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Искажение полученной информации, отсутствие передачи информации</a:t>
                      </a:r>
                    </a:p>
                  </a:txBody>
                  <a:tcPr marL="68580" marR="68580"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mpd="sng">
                      <a:solidFill>
                        <a:srgbClr val="C0504D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7425850"/>
                  </a:ext>
                </a:extLst>
              </a:tr>
              <a:tr h="367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Увеличение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времени на передачу информации</a:t>
                      </a:r>
                      <a:endParaRPr lang="ru-RU" sz="16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C0504D"/>
                      </a:solidFill>
                    </a:lnL>
                    <a:lnR w="12700" cmpd="sng">
                      <a:solidFill>
                        <a:srgbClr val="C0504D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13339733"/>
              </p:ext>
            </p:extLst>
          </p:nvPr>
        </p:nvGraphicFramePr>
        <p:xfrm>
          <a:off x="293736" y="-185624"/>
          <a:ext cx="8458200" cy="422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Группа 81"/>
          <p:cNvGrpSpPr/>
          <p:nvPr/>
        </p:nvGrpSpPr>
        <p:grpSpPr>
          <a:xfrm>
            <a:off x="426360" y="1672464"/>
            <a:ext cx="972108" cy="340202"/>
            <a:chOff x="0" y="1252100"/>
            <a:chExt cx="1322851" cy="1900878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1252100"/>
              <a:ext cx="1322851" cy="1900878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C0504D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6" name="Скругленный прямоугольник 4"/>
            <p:cNvSpPr txBox="1"/>
            <p:nvPr/>
          </p:nvSpPr>
          <p:spPr>
            <a:xfrm>
              <a:off x="0" y="1290846"/>
              <a:ext cx="1322851" cy="18233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1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Заведующий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7" name="Группа 87"/>
          <p:cNvGrpSpPr/>
          <p:nvPr/>
        </p:nvGrpSpPr>
        <p:grpSpPr>
          <a:xfrm>
            <a:off x="1870061" y="1654729"/>
            <a:ext cx="925864" cy="297303"/>
            <a:chOff x="2970017" y="2378570"/>
            <a:chExt cx="1322851" cy="1900878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970017" y="2378570"/>
              <a:ext cx="1322851" cy="1900878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8064A2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9" name="Скругленный прямоугольник 4"/>
            <p:cNvSpPr txBox="1"/>
            <p:nvPr/>
          </p:nvSpPr>
          <p:spPr>
            <a:xfrm>
              <a:off x="3004058" y="2709618"/>
              <a:ext cx="1245361" cy="123877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1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Воспитатель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0" name="Группа 87"/>
          <p:cNvGrpSpPr/>
          <p:nvPr/>
        </p:nvGrpSpPr>
        <p:grpSpPr>
          <a:xfrm>
            <a:off x="3364756" y="1662279"/>
            <a:ext cx="925864" cy="297303"/>
            <a:chOff x="2970017" y="2378570"/>
            <a:chExt cx="1322851" cy="1900878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2970017" y="2378570"/>
              <a:ext cx="1322851" cy="1900878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8064A2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12" name="Скругленный прямоугольник 4"/>
            <p:cNvSpPr txBox="1"/>
            <p:nvPr/>
          </p:nvSpPr>
          <p:spPr>
            <a:xfrm>
              <a:off x="3004058" y="2709618"/>
              <a:ext cx="1245361" cy="123877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1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Воспитатель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3" name="Группа 90"/>
          <p:cNvGrpSpPr/>
          <p:nvPr/>
        </p:nvGrpSpPr>
        <p:grpSpPr>
          <a:xfrm>
            <a:off x="4673188" y="1662279"/>
            <a:ext cx="1026632" cy="360000"/>
            <a:chOff x="4416140" y="2453402"/>
            <a:chExt cx="1395561" cy="1900878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4488850" y="2453402"/>
              <a:ext cx="1322851" cy="1900878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4BACC6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15" name="Скругленный прямоугольник 4"/>
            <p:cNvSpPr txBox="1"/>
            <p:nvPr/>
          </p:nvSpPr>
          <p:spPr>
            <a:xfrm>
              <a:off x="4416140" y="2522657"/>
              <a:ext cx="1395561" cy="146395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1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Родители,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6" name="Группа 93"/>
          <p:cNvGrpSpPr/>
          <p:nvPr/>
        </p:nvGrpSpPr>
        <p:grpSpPr>
          <a:xfrm>
            <a:off x="6109081" y="1635114"/>
            <a:ext cx="972107" cy="397829"/>
            <a:chOff x="6007684" y="1902489"/>
            <a:chExt cx="1322851" cy="2155531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7684" y="1902489"/>
              <a:ext cx="1322851" cy="1900878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F79646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18" name="Скругленный прямоугольник 4"/>
            <p:cNvSpPr txBox="1"/>
            <p:nvPr/>
          </p:nvSpPr>
          <p:spPr>
            <a:xfrm>
              <a:off x="6032247" y="2234626"/>
              <a:ext cx="1245362" cy="18233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1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Родители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7536443" y="1637966"/>
            <a:ext cx="1079000" cy="409197"/>
          </a:xfrm>
          <a:prstGeom prst="roundRect">
            <a:avLst>
              <a:gd name="adj" fmla="val 10000"/>
            </a:avLst>
          </a:pr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9525" cap="flat" cmpd="sng" algn="ctr">
            <a:solidFill>
              <a:srgbClr val="C0504D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Обратная связь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57955" y="454977"/>
            <a:ext cx="5288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4374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КАРТА ТЕКУЩЕГО СОСТОЯНИЯ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43740"/>
              </a:solidFill>
              <a:effectLst/>
              <a:uLnTx/>
              <a:uFillTx/>
            </a:endParaRPr>
          </a:p>
        </p:txBody>
      </p:sp>
      <p:grpSp>
        <p:nvGrpSpPr>
          <p:cNvPr id="21" name="Группа 10"/>
          <p:cNvGrpSpPr/>
          <p:nvPr/>
        </p:nvGrpSpPr>
        <p:grpSpPr>
          <a:xfrm>
            <a:off x="533762" y="3531435"/>
            <a:ext cx="918102" cy="288000"/>
            <a:chOff x="140884" y="2282033"/>
            <a:chExt cx="873717" cy="293113"/>
          </a:xfrm>
          <a:solidFill>
            <a:srgbClr val="FFFF66"/>
          </a:solidFill>
          <a:scene3d>
            <a:camera prst="orthographicFront"/>
            <a:lightRig rig="flat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40884" y="2282033"/>
              <a:ext cx="873717" cy="29311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</p:sp>
        <p:sp>
          <p:nvSpPr>
            <p:cNvPr id="23" name="Скругленный прямоугольник 4"/>
            <p:cNvSpPr txBox="1"/>
            <p:nvPr/>
          </p:nvSpPr>
          <p:spPr>
            <a:xfrm>
              <a:off x="140884" y="2282033"/>
              <a:ext cx="873717" cy="195218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128016" tIns="36000" rIns="128016" bIns="68580" numCol="1" spcCol="1270" anchor="t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мин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Группа 10"/>
          <p:cNvGrpSpPr/>
          <p:nvPr/>
        </p:nvGrpSpPr>
        <p:grpSpPr>
          <a:xfrm>
            <a:off x="1898904" y="3544729"/>
            <a:ext cx="918102" cy="288000"/>
            <a:chOff x="140884" y="2282033"/>
            <a:chExt cx="873717" cy="293113"/>
          </a:xfrm>
          <a:solidFill>
            <a:srgbClr val="FFFF66"/>
          </a:solidFill>
          <a:scene3d>
            <a:camera prst="orthographicFront"/>
            <a:lightRig rig="flat" dir="t"/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140884" y="2282033"/>
              <a:ext cx="873717" cy="29311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</p:sp>
        <p:sp>
          <p:nvSpPr>
            <p:cNvPr id="26" name="Скругленный прямоугольник 4"/>
            <p:cNvSpPr txBox="1"/>
            <p:nvPr/>
          </p:nvSpPr>
          <p:spPr>
            <a:xfrm>
              <a:off x="140884" y="2282033"/>
              <a:ext cx="873717" cy="195218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128016" tIns="36000" rIns="128016" bIns="68580" numCol="1" spcCol="1270" anchor="t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мин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Группа 18"/>
          <p:cNvGrpSpPr/>
          <p:nvPr/>
        </p:nvGrpSpPr>
        <p:grpSpPr>
          <a:xfrm>
            <a:off x="3414155" y="3517669"/>
            <a:ext cx="913100" cy="315531"/>
            <a:chOff x="3178551" y="2282033"/>
            <a:chExt cx="873717" cy="293113"/>
          </a:xfrm>
          <a:solidFill>
            <a:srgbClr val="FFFF66"/>
          </a:solidFill>
          <a:scene3d>
            <a:camera prst="orthographicFront"/>
            <a:lightRig rig="flat" dir="t"/>
          </a:scene3d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3178551" y="2282033"/>
              <a:ext cx="873717" cy="29311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</p:sp>
        <p:sp>
          <p:nvSpPr>
            <p:cNvPr id="29" name="Скругленный прямоугольник 4"/>
            <p:cNvSpPr txBox="1"/>
            <p:nvPr/>
          </p:nvSpPr>
          <p:spPr>
            <a:xfrm>
              <a:off x="3178551" y="2282033"/>
              <a:ext cx="873717" cy="195218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128016" tIns="36000" rIns="128016" bIns="68580" numCol="1" spcCol="1270" anchor="t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 мин. </a:t>
              </a:r>
            </a:p>
          </p:txBody>
        </p:sp>
      </p:grpSp>
      <p:grpSp>
        <p:nvGrpSpPr>
          <p:cNvPr id="30" name="Группа 18"/>
          <p:cNvGrpSpPr/>
          <p:nvPr/>
        </p:nvGrpSpPr>
        <p:grpSpPr>
          <a:xfrm>
            <a:off x="4756323" y="3489802"/>
            <a:ext cx="913100" cy="315531"/>
            <a:chOff x="3178551" y="2282033"/>
            <a:chExt cx="873717" cy="293113"/>
          </a:xfrm>
          <a:solidFill>
            <a:srgbClr val="FFFF66"/>
          </a:solidFill>
          <a:scene3d>
            <a:camera prst="orthographicFront"/>
            <a:lightRig rig="flat" dir="t"/>
          </a:scene3d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3178551" y="2282033"/>
              <a:ext cx="873717" cy="29311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</p:sp>
        <p:sp>
          <p:nvSpPr>
            <p:cNvPr id="32" name="Скругленный прямоугольник 4"/>
            <p:cNvSpPr txBox="1"/>
            <p:nvPr/>
          </p:nvSpPr>
          <p:spPr>
            <a:xfrm>
              <a:off x="3178551" y="2282033"/>
              <a:ext cx="873717" cy="195218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128016" tIns="36000" rIns="128016" bIns="68580" numCol="1" spcCol="1270" anchor="t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 мин. </a:t>
              </a:r>
            </a:p>
          </p:txBody>
        </p:sp>
      </p:grpSp>
      <p:grpSp>
        <p:nvGrpSpPr>
          <p:cNvPr id="33" name="Группа 18"/>
          <p:cNvGrpSpPr/>
          <p:nvPr/>
        </p:nvGrpSpPr>
        <p:grpSpPr>
          <a:xfrm>
            <a:off x="7619393" y="3523538"/>
            <a:ext cx="913100" cy="315531"/>
            <a:chOff x="3178551" y="2282033"/>
            <a:chExt cx="873717" cy="293113"/>
          </a:xfrm>
          <a:solidFill>
            <a:srgbClr val="FFFF66"/>
          </a:solidFill>
          <a:scene3d>
            <a:camera prst="orthographicFront"/>
            <a:lightRig rig="flat" dir="t"/>
          </a:scene3d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3178551" y="2282033"/>
              <a:ext cx="873717" cy="29311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</p:sp>
        <p:sp>
          <p:nvSpPr>
            <p:cNvPr id="35" name="Скругленный прямоугольник 4"/>
            <p:cNvSpPr txBox="1"/>
            <p:nvPr/>
          </p:nvSpPr>
          <p:spPr>
            <a:xfrm>
              <a:off x="3178551" y="2282033"/>
              <a:ext cx="873717" cy="195218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128016" tIns="36000" rIns="128016" bIns="68580" numCol="1" spcCol="1270" anchor="t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 мин. </a:t>
              </a:r>
            </a:p>
          </p:txBody>
        </p:sp>
      </p:grpSp>
      <p:grpSp>
        <p:nvGrpSpPr>
          <p:cNvPr id="36" name="Группа 24"/>
          <p:cNvGrpSpPr/>
          <p:nvPr/>
        </p:nvGrpSpPr>
        <p:grpSpPr>
          <a:xfrm>
            <a:off x="6174671" y="3489805"/>
            <a:ext cx="854492" cy="369950"/>
            <a:chOff x="6216219" y="2230925"/>
            <a:chExt cx="887809" cy="344221"/>
          </a:xfrm>
          <a:scene3d>
            <a:camera prst="orthographicFront"/>
            <a:lightRig rig="flat" dir="t"/>
          </a:scene3d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6216219" y="2282033"/>
              <a:ext cx="873717" cy="29311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F79646">
                    <a:hueOff val="0"/>
                    <a:satOff val="0"/>
                    <a:lumOff val="0"/>
                    <a:alphaOff val="0"/>
                    <a:tint val="50000"/>
                    <a:satMod val="300000"/>
                  </a:srgbClr>
                </a:gs>
                <a:gs pos="35000">
                  <a:srgbClr val="F79646">
                    <a:hueOff val="0"/>
                    <a:satOff val="0"/>
                    <a:lumOff val="0"/>
                    <a:alphaOff val="0"/>
                    <a:tint val="37000"/>
                    <a:satMod val="300000"/>
                  </a:srgbClr>
                </a:gs>
                <a:gs pos="100000">
                  <a:srgbClr val="F79646">
                    <a:hueOff val="0"/>
                    <a:satOff val="0"/>
                    <a:lumOff val="0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</p:sp>
        <p:sp>
          <p:nvSpPr>
            <p:cNvPr id="38" name="Скругленный прямоугольник 4"/>
            <p:cNvSpPr txBox="1"/>
            <p:nvPr/>
          </p:nvSpPr>
          <p:spPr>
            <a:xfrm>
              <a:off x="6230311" y="2230925"/>
              <a:ext cx="873717" cy="29946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sp3d/>
          </p:spPr>
          <p:txBody>
            <a:bodyPr spcFirstLastPara="0" vert="horz" wrap="square" lIns="128016" tIns="36000" rIns="128016" bIns="68580" numCol="1" spcCol="1270" anchor="t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0-50% </a:t>
              </a: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9" name="Группа 30"/>
          <p:cNvGrpSpPr/>
          <p:nvPr/>
        </p:nvGrpSpPr>
        <p:grpSpPr>
          <a:xfrm>
            <a:off x="413749" y="3019454"/>
            <a:ext cx="498665" cy="548034"/>
            <a:chOff x="-1332656" y="1772816"/>
            <a:chExt cx="648072" cy="711234"/>
          </a:xfrm>
        </p:grpSpPr>
        <p:sp>
          <p:nvSpPr>
            <p:cNvPr id="40" name="Пятно 1 39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-1188641" y="1928378"/>
              <a:ext cx="360040" cy="39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Группа 30"/>
          <p:cNvGrpSpPr/>
          <p:nvPr/>
        </p:nvGrpSpPr>
        <p:grpSpPr>
          <a:xfrm>
            <a:off x="1443214" y="2487945"/>
            <a:ext cx="420046" cy="532627"/>
            <a:chOff x="-1332656" y="1772816"/>
            <a:chExt cx="648072" cy="711234"/>
          </a:xfrm>
        </p:grpSpPr>
        <p:sp>
          <p:nvSpPr>
            <p:cNvPr id="43" name="Пятно 1 42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1188639" y="1928378"/>
              <a:ext cx="360040" cy="410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5" name="Группа 30"/>
          <p:cNvGrpSpPr/>
          <p:nvPr/>
        </p:nvGrpSpPr>
        <p:grpSpPr>
          <a:xfrm>
            <a:off x="2546976" y="3102351"/>
            <a:ext cx="553959" cy="507745"/>
            <a:chOff x="-1332656" y="1772816"/>
            <a:chExt cx="648072" cy="711234"/>
          </a:xfrm>
        </p:grpSpPr>
        <p:sp>
          <p:nvSpPr>
            <p:cNvPr id="46" name="Пятно 1 45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-1188640" y="1928378"/>
              <a:ext cx="360039" cy="344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8" name="Группа 30"/>
          <p:cNvGrpSpPr/>
          <p:nvPr/>
        </p:nvGrpSpPr>
        <p:grpSpPr>
          <a:xfrm>
            <a:off x="1405004" y="3155939"/>
            <a:ext cx="496465" cy="557248"/>
            <a:chOff x="-1332656" y="1772816"/>
            <a:chExt cx="648072" cy="711234"/>
          </a:xfrm>
        </p:grpSpPr>
        <p:sp>
          <p:nvSpPr>
            <p:cNvPr id="49" name="Пятно 1 48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88641" y="1928378"/>
              <a:ext cx="360039" cy="3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6</a:t>
              </a:r>
            </a:p>
          </p:txBody>
        </p:sp>
      </p:grpSp>
      <p:grpSp>
        <p:nvGrpSpPr>
          <p:cNvPr id="51" name="Группа 30"/>
          <p:cNvGrpSpPr/>
          <p:nvPr/>
        </p:nvGrpSpPr>
        <p:grpSpPr>
          <a:xfrm>
            <a:off x="3487732" y="2934190"/>
            <a:ext cx="414880" cy="504835"/>
            <a:chOff x="-1332656" y="1772816"/>
            <a:chExt cx="648072" cy="711234"/>
          </a:xfrm>
        </p:grpSpPr>
        <p:sp>
          <p:nvSpPr>
            <p:cNvPr id="52" name="Пятно 1 51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208967" y="1896403"/>
              <a:ext cx="274065" cy="433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6</a:t>
              </a:r>
            </a:p>
          </p:txBody>
        </p:sp>
      </p:grpSp>
      <p:grpSp>
        <p:nvGrpSpPr>
          <p:cNvPr id="54" name="Группа 30"/>
          <p:cNvGrpSpPr/>
          <p:nvPr/>
        </p:nvGrpSpPr>
        <p:grpSpPr>
          <a:xfrm>
            <a:off x="5279774" y="3093736"/>
            <a:ext cx="420046" cy="555385"/>
            <a:chOff x="-1332656" y="1772816"/>
            <a:chExt cx="648072" cy="711234"/>
          </a:xfrm>
        </p:grpSpPr>
        <p:sp>
          <p:nvSpPr>
            <p:cNvPr id="55" name="Пятно 1 54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188639" y="1928379"/>
              <a:ext cx="360040" cy="39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6</a:t>
              </a:r>
            </a:p>
          </p:txBody>
        </p:sp>
      </p:grpSp>
      <p:grpSp>
        <p:nvGrpSpPr>
          <p:cNvPr id="57" name="Группа 30"/>
          <p:cNvGrpSpPr/>
          <p:nvPr/>
        </p:nvGrpSpPr>
        <p:grpSpPr>
          <a:xfrm>
            <a:off x="6786479" y="3124504"/>
            <a:ext cx="420046" cy="578716"/>
            <a:chOff x="-1332656" y="1772816"/>
            <a:chExt cx="648072" cy="711234"/>
          </a:xfrm>
        </p:grpSpPr>
        <p:sp>
          <p:nvSpPr>
            <p:cNvPr id="58" name="Пятно 1 57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188639" y="1928377"/>
              <a:ext cx="360040" cy="37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6</a:t>
              </a:r>
            </a:p>
          </p:txBody>
        </p:sp>
      </p:grpSp>
      <p:grpSp>
        <p:nvGrpSpPr>
          <p:cNvPr id="60" name="Группа 30"/>
          <p:cNvGrpSpPr/>
          <p:nvPr/>
        </p:nvGrpSpPr>
        <p:grpSpPr>
          <a:xfrm>
            <a:off x="8345413" y="3061353"/>
            <a:ext cx="540060" cy="385745"/>
            <a:chOff x="-1332656" y="1772816"/>
            <a:chExt cx="648072" cy="711234"/>
          </a:xfrm>
        </p:grpSpPr>
        <p:sp>
          <p:nvSpPr>
            <p:cNvPr id="61" name="Пятно 1 60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147281" y="1788717"/>
              <a:ext cx="360040" cy="32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6</a:t>
              </a:r>
            </a:p>
          </p:txBody>
        </p:sp>
      </p:grpSp>
      <p:grpSp>
        <p:nvGrpSpPr>
          <p:cNvPr id="63" name="Группа 42"/>
          <p:cNvGrpSpPr/>
          <p:nvPr/>
        </p:nvGrpSpPr>
        <p:grpSpPr>
          <a:xfrm>
            <a:off x="2046039" y="2760385"/>
            <a:ext cx="392037" cy="522806"/>
            <a:chOff x="-1332656" y="1772816"/>
            <a:chExt cx="648072" cy="711234"/>
          </a:xfrm>
        </p:grpSpPr>
        <p:sp>
          <p:nvSpPr>
            <p:cNvPr id="64" name="Пятно 1 63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-1188641" y="1928377"/>
              <a:ext cx="170235" cy="339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</a:p>
          </p:txBody>
        </p:sp>
      </p:grpSp>
      <p:grpSp>
        <p:nvGrpSpPr>
          <p:cNvPr id="66" name="Группа 42"/>
          <p:cNvGrpSpPr/>
          <p:nvPr/>
        </p:nvGrpSpPr>
        <p:grpSpPr>
          <a:xfrm>
            <a:off x="4329469" y="2369446"/>
            <a:ext cx="351031" cy="510858"/>
            <a:chOff x="-1332656" y="1772816"/>
            <a:chExt cx="648072" cy="711234"/>
          </a:xfrm>
        </p:grpSpPr>
        <p:sp>
          <p:nvSpPr>
            <p:cNvPr id="67" name="Пятно 1 66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1188640" y="1928377"/>
              <a:ext cx="170235" cy="44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</a:p>
          </p:txBody>
        </p:sp>
      </p:grpSp>
      <p:grpSp>
        <p:nvGrpSpPr>
          <p:cNvPr id="69" name="Группа 42"/>
          <p:cNvGrpSpPr/>
          <p:nvPr/>
        </p:nvGrpSpPr>
        <p:grpSpPr>
          <a:xfrm>
            <a:off x="7037226" y="2336465"/>
            <a:ext cx="486053" cy="424470"/>
            <a:chOff x="-1332656" y="1772816"/>
            <a:chExt cx="648072" cy="711234"/>
          </a:xfrm>
        </p:grpSpPr>
        <p:sp>
          <p:nvSpPr>
            <p:cNvPr id="70" name="Пятно 1 69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-1188640" y="1928377"/>
              <a:ext cx="170235" cy="352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</a:p>
          </p:txBody>
        </p:sp>
      </p:grpSp>
      <p:grpSp>
        <p:nvGrpSpPr>
          <p:cNvPr id="72" name="Группа 57"/>
          <p:cNvGrpSpPr/>
          <p:nvPr/>
        </p:nvGrpSpPr>
        <p:grpSpPr>
          <a:xfrm>
            <a:off x="3036218" y="2664727"/>
            <a:ext cx="345891" cy="601700"/>
            <a:chOff x="-1332656" y="1772816"/>
            <a:chExt cx="648072" cy="711234"/>
          </a:xfrm>
        </p:grpSpPr>
        <p:sp>
          <p:nvSpPr>
            <p:cNvPr id="73" name="Пятно 1 72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1188640" y="1949206"/>
              <a:ext cx="317172" cy="342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</p:grpSp>
      <p:grpSp>
        <p:nvGrpSpPr>
          <p:cNvPr id="75" name="Группа 30"/>
          <p:cNvGrpSpPr/>
          <p:nvPr/>
        </p:nvGrpSpPr>
        <p:grpSpPr>
          <a:xfrm>
            <a:off x="3987430" y="2983291"/>
            <a:ext cx="420046" cy="528718"/>
            <a:chOff x="-1332656" y="1772816"/>
            <a:chExt cx="648072" cy="711234"/>
          </a:xfrm>
        </p:grpSpPr>
        <p:sp>
          <p:nvSpPr>
            <p:cNvPr id="76" name="Пятно 1 75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1188639" y="1928378"/>
              <a:ext cx="360040" cy="41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8" name="Группа 72"/>
          <p:cNvGrpSpPr/>
          <p:nvPr/>
        </p:nvGrpSpPr>
        <p:grpSpPr>
          <a:xfrm>
            <a:off x="4528536" y="3085084"/>
            <a:ext cx="408852" cy="580562"/>
            <a:chOff x="-1332656" y="1772816"/>
            <a:chExt cx="648072" cy="711234"/>
          </a:xfrm>
        </p:grpSpPr>
        <p:sp>
          <p:nvSpPr>
            <p:cNvPr id="79" name="Пятно 1 78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270861" y="1878143"/>
              <a:ext cx="360040" cy="377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</a:t>
              </a:r>
            </a:p>
          </p:txBody>
        </p:sp>
      </p:grpSp>
      <p:sp>
        <p:nvSpPr>
          <p:cNvPr id="81" name="Скругленный прямоугольник 18">
            <a:extLst>
              <a:ext uri="{FF2B5EF4-FFF2-40B4-BE49-F238E27FC236}">
                <a16:creationId xmlns="" xmlns:a16="http://schemas.microsoft.com/office/drawing/2014/main" id="{7CE687BE-9509-4044-B666-E7ADFE50BE71}"/>
              </a:ext>
            </a:extLst>
          </p:cNvPr>
          <p:cNvSpPr/>
          <p:nvPr/>
        </p:nvSpPr>
        <p:spPr>
          <a:xfrm>
            <a:off x="7536451" y="6243847"/>
            <a:ext cx="1448693" cy="51966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normalizeH="0" baseline="0" noProof="0" dirty="0" smtClean="0">
                <a:ln w="0"/>
                <a:solidFill>
                  <a:srgbClr val="14374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40 мин.</a:t>
            </a:r>
            <a:endParaRPr kumimoji="0" lang="ru-RU" sz="1800" b="1" i="0" u="none" strike="noStrike" kern="1200" cap="all" normalizeH="0" baseline="0" noProof="0" dirty="0">
              <a:ln w="0"/>
              <a:solidFill>
                <a:srgbClr val="14374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2" name="Группа 30"/>
          <p:cNvGrpSpPr/>
          <p:nvPr/>
        </p:nvGrpSpPr>
        <p:grpSpPr>
          <a:xfrm>
            <a:off x="7603502" y="3086582"/>
            <a:ext cx="420046" cy="484591"/>
            <a:chOff x="-1332656" y="1772816"/>
            <a:chExt cx="648072" cy="711234"/>
          </a:xfrm>
        </p:grpSpPr>
        <p:sp>
          <p:nvSpPr>
            <p:cNvPr id="83" name="Пятно 1 82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-1188640" y="1928378"/>
              <a:ext cx="360040" cy="321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dirty="0">
                  <a:solidFill>
                    <a:prstClr val="black"/>
                  </a:solidFill>
                </a:rPr>
                <a:t>5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5" name="Группа 30"/>
          <p:cNvGrpSpPr/>
          <p:nvPr/>
        </p:nvGrpSpPr>
        <p:grpSpPr>
          <a:xfrm>
            <a:off x="5742640" y="3031069"/>
            <a:ext cx="540060" cy="504244"/>
            <a:chOff x="-1332656" y="1772816"/>
            <a:chExt cx="648072" cy="711234"/>
          </a:xfrm>
        </p:grpSpPr>
        <p:sp>
          <p:nvSpPr>
            <p:cNvPr id="86" name="Пятно 1 85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-1188640" y="1928378"/>
              <a:ext cx="360040" cy="321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dirty="0">
                  <a:solidFill>
                    <a:prstClr val="black"/>
                  </a:solidFill>
                </a:rPr>
                <a:t>4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041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77593767"/>
              </p:ext>
            </p:extLst>
          </p:nvPr>
        </p:nvGraphicFramePr>
        <p:xfrm>
          <a:off x="228600" y="-782805"/>
          <a:ext cx="8686800" cy="53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Группа 59"/>
          <p:cNvGrpSpPr/>
          <p:nvPr/>
        </p:nvGrpSpPr>
        <p:grpSpPr>
          <a:xfrm>
            <a:off x="613824" y="1485760"/>
            <a:ext cx="1754814" cy="746885"/>
            <a:chOff x="-156165" y="3209770"/>
            <a:chExt cx="2436673" cy="227470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-156165" y="3209770"/>
              <a:ext cx="2436673" cy="1300931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C0504D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5" name="Скругленный прямоугольник 4"/>
            <p:cNvSpPr txBox="1"/>
            <p:nvPr/>
          </p:nvSpPr>
          <p:spPr>
            <a:xfrm>
              <a:off x="61020" y="3247872"/>
              <a:ext cx="2146735" cy="22366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1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Заведующий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" name="Группа 62"/>
          <p:cNvGrpSpPr/>
          <p:nvPr/>
        </p:nvGrpSpPr>
        <p:grpSpPr>
          <a:xfrm>
            <a:off x="2802794" y="1458760"/>
            <a:ext cx="1512168" cy="432000"/>
            <a:chOff x="2249615" y="3209770"/>
            <a:chExt cx="2008285" cy="130093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249615" y="3209770"/>
              <a:ext cx="2008285" cy="1300930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9BBB59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8" name="Скругленный прямоугольник 4"/>
            <p:cNvSpPr txBox="1"/>
            <p:nvPr/>
          </p:nvSpPr>
          <p:spPr>
            <a:xfrm>
              <a:off x="2287718" y="3247873"/>
              <a:ext cx="1932079" cy="1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1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Воспитатель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9" name="Группа 65"/>
          <p:cNvGrpSpPr/>
          <p:nvPr/>
        </p:nvGrpSpPr>
        <p:grpSpPr>
          <a:xfrm>
            <a:off x="4918895" y="1433454"/>
            <a:ext cx="1350000" cy="432000"/>
            <a:chOff x="4555432" y="3209770"/>
            <a:chExt cx="2008285" cy="130093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4555432" y="3209770"/>
              <a:ext cx="2008285" cy="1300930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8064A2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11" name="Скругленный прямоугольник 4"/>
            <p:cNvSpPr txBox="1"/>
            <p:nvPr/>
          </p:nvSpPr>
          <p:spPr>
            <a:xfrm>
              <a:off x="4593535" y="3247873"/>
              <a:ext cx="1932079" cy="1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1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Родитель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2" name="Группа 68"/>
          <p:cNvGrpSpPr/>
          <p:nvPr/>
        </p:nvGrpSpPr>
        <p:grpSpPr>
          <a:xfrm>
            <a:off x="6891423" y="1446107"/>
            <a:ext cx="1350000" cy="432000"/>
            <a:chOff x="6861248" y="3209770"/>
            <a:chExt cx="2008285" cy="130093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6861248" y="3209770"/>
              <a:ext cx="2008285" cy="1300930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4BACC6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14" name="Скругленный прямоугольник 4"/>
            <p:cNvSpPr txBox="1"/>
            <p:nvPr/>
          </p:nvSpPr>
          <p:spPr>
            <a:xfrm>
              <a:off x="6899351" y="3247873"/>
              <a:ext cx="1932079" cy="122472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1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Обратная связь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5" name="Группа 71"/>
          <p:cNvGrpSpPr/>
          <p:nvPr/>
        </p:nvGrpSpPr>
        <p:grpSpPr>
          <a:xfrm>
            <a:off x="962062" y="2922719"/>
            <a:ext cx="1162369" cy="439922"/>
            <a:chOff x="238402" y="2151961"/>
            <a:chExt cx="1326434" cy="439922"/>
          </a:xfrm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38402" y="2151961"/>
              <a:ext cx="1326434" cy="439922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0504D">
                    <a:hueOff val="0"/>
                    <a:satOff val="0"/>
                    <a:lumOff val="0"/>
                    <a:alphaOff val="0"/>
                    <a:tint val="50000"/>
                    <a:satMod val="300000"/>
                  </a:srgbClr>
                </a:gs>
                <a:gs pos="35000">
                  <a:srgbClr val="C0504D">
                    <a:hueOff val="0"/>
                    <a:satOff val="0"/>
                    <a:lumOff val="0"/>
                    <a:alphaOff val="0"/>
                    <a:tint val="37000"/>
                    <a:satMod val="300000"/>
                  </a:srgbClr>
                </a:gs>
                <a:gs pos="100000">
                  <a:srgbClr val="C0504D">
                    <a:hueOff val="0"/>
                    <a:satOff val="0"/>
                    <a:lumOff val="0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</p:sp>
        <p:sp>
          <p:nvSpPr>
            <p:cNvPr id="17" name="Скругленный прямоугольник 4"/>
            <p:cNvSpPr txBox="1"/>
            <p:nvPr/>
          </p:nvSpPr>
          <p:spPr>
            <a:xfrm>
              <a:off x="238402" y="2151961"/>
              <a:ext cx="1326434" cy="29328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28016" tIns="36000" rIns="128016" bIns="68580" numCol="1" spcCol="1270" anchor="t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1-2 мин</a:t>
              </a: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8" name="Группа 74"/>
          <p:cNvGrpSpPr/>
          <p:nvPr/>
        </p:nvGrpSpPr>
        <p:grpSpPr>
          <a:xfrm>
            <a:off x="3102665" y="2913766"/>
            <a:ext cx="994826" cy="439922"/>
            <a:chOff x="2544219" y="2151961"/>
            <a:chExt cx="1326434" cy="439922"/>
          </a:xfrm>
          <a:scene3d>
            <a:camera prst="orthographicFront"/>
            <a:lightRig rig="flat" dir="t"/>
          </a:scene3d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2544219" y="2151961"/>
              <a:ext cx="1326434" cy="439922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9BBB59">
                    <a:hueOff val="0"/>
                    <a:satOff val="0"/>
                    <a:lumOff val="0"/>
                    <a:alphaOff val="0"/>
                    <a:tint val="50000"/>
                    <a:satMod val="300000"/>
                  </a:srgbClr>
                </a:gs>
                <a:gs pos="35000">
                  <a:srgbClr val="9BBB59">
                    <a:hueOff val="0"/>
                    <a:satOff val="0"/>
                    <a:lumOff val="0"/>
                    <a:alphaOff val="0"/>
                    <a:tint val="37000"/>
                    <a:satMod val="300000"/>
                  </a:srgbClr>
                </a:gs>
                <a:gs pos="100000">
                  <a:srgbClr val="9BBB59">
                    <a:hueOff val="0"/>
                    <a:satOff val="0"/>
                    <a:lumOff val="0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</p:sp>
        <p:sp>
          <p:nvSpPr>
            <p:cNvPr id="20" name="Скругленный прямоугольник 4"/>
            <p:cNvSpPr txBox="1"/>
            <p:nvPr/>
          </p:nvSpPr>
          <p:spPr>
            <a:xfrm>
              <a:off x="2544219" y="2151961"/>
              <a:ext cx="1326434" cy="29328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28016" tIns="36000" rIns="128016" bIns="68580" numCol="1" spcCol="1270" anchor="t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20 мин</a:t>
              </a: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1" name="Группа 77"/>
          <p:cNvGrpSpPr/>
          <p:nvPr/>
        </p:nvGrpSpPr>
        <p:grpSpPr>
          <a:xfrm>
            <a:off x="5301365" y="2892439"/>
            <a:ext cx="994826" cy="439922"/>
            <a:chOff x="4850035" y="2151961"/>
            <a:chExt cx="1326434" cy="439922"/>
          </a:xfrm>
          <a:scene3d>
            <a:camera prst="orthographicFront"/>
            <a:lightRig rig="flat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4850035" y="2151961"/>
              <a:ext cx="1326434" cy="439922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8064A2">
                    <a:hueOff val="0"/>
                    <a:satOff val="0"/>
                    <a:lumOff val="0"/>
                    <a:alphaOff val="0"/>
                    <a:tint val="50000"/>
                    <a:satMod val="300000"/>
                  </a:srgbClr>
                </a:gs>
                <a:gs pos="35000">
                  <a:srgbClr val="8064A2">
                    <a:hueOff val="0"/>
                    <a:satOff val="0"/>
                    <a:lumOff val="0"/>
                    <a:alphaOff val="0"/>
                    <a:tint val="37000"/>
                    <a:satMod val="300000"/>
                  </a:srgbClr>
                </a:gs>
                <a:gs pos="100000">
                  <a:srgbClr val="8064A2">
                    <a:hueOff val="0"/>
                    <a:satOff val="0"/>
                    <a:lumOff val="0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</p:sp>
        <p:sp>
          <p:nvSpPr>
            <p:cNvPr id="23" name="Скругленный прямоугольник 4"/>
            <p:cNvSpPr txBox="1"/>
            <p:nvPr/>
          </p:nvSpPr>
          <p:spPr>
            <a:xfrm>
              <a:off x="4850035" y="2151961"/>
              <a:ext cx="1326434" cy="29328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28016" tIns="36000" rIns="128016" bIns="68580" numCol="1" spcCol="1270" anchor="t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100%</a:t>
              </a:r>
            </a:p>
          </p:txBody>
        </p:sp>
      </p:grpSp>
      <p:grpSp>
        <p:nvGrpSpPr>
          <p:cNvPr id="24" name="Группа 80"/>
          <p:cNvGrpSpPr/>
          <p:nvPr/>
        </p:nvGrpSpPr>
        <p:grpSpPr>
          <a:xfrm>
            <a:off x="7207335" y="2922719"/>
            <a:ext cx="994826" cy="439922"/>
            <a:chOff x="7155852" y="2151961"/>
            <a:chExt cx="1326434" cy="439922"/>
          </a:xfrm>
          <a:scene3d>
            <a:camera prst="orthographicFront"/>
            <a:lightRig rig="flat" dir="t"/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7155852" y="2151961"/>
              <a:ext cx="1326434" cy="439922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4BACC6">
                    <a:hueOff val="0"/>
                    <a:satOff val="0"/>
                    <a:lumOff val="0"/>
                    <a:alphaOff val="0"/>
                    <a:tint val="50000"/>
                    <a:satMod val="300000"/>
                  </a:srgbClr>
                </a:gs>
                <a:gs pos="35000">
                  <a:srgbClr val="4BACC6">
                    <a:hueOff val="0"/>
                    <a:satOff val="0"/>
                    <a:lumOff val="0"/>
                    <a:alphaOff val="0"/>
                    <a:tint val="37000"/>
                    <a:satMod val="300000"/>
                  </a:srgbClr>
                </a:gs>
                <a:gs pos="100000">
                  <a:srgbClr val="4BACC6">
                    <a:hueOff val="0"/>
                    <a:satOff val="0"/>
                    <a:lumOff val="0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</p:sp>
        <p:sp>
          <p:nvSpPr>
            <p:cNvPr id="26" name="Скругленный прямоугольник 4"/>
            <p:cNvSpPr txBox="1"/>
            <p:nvPr/>
          </p:nvSpPr>
          <p:spPr>
            <a:xfrm>
              <a:off x="7155852" y="2151961"/>
              <a:ext cx="1326434" cy="29328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28016" tIns="36000" rIns="128016" bIns="68580" numCol="1" spcCol="1270" anchor="t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100%</a:t>
              </a: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500526"/>
              </p:ext>
            </p:extLst>
          </p:nvPr>
        </p:nvGraphicFramePr>
        <p:xfrm>
          <a:off x="613825" y="3509516"/>
          <a:ext cx="8072976" cy="3236451"/>
        </p:xfrm>
        <a:graphic>
          <a:graphicData uri="http://schemas.openxmlformats.org/drawingml/2006/table">
            <a:tbl>
              <a:tblPr firstRow="1" bandRow="1"/>
              <a:tblGrid>
                <a:gridCol w="440471">
                  <a:extLst>
                    <a:ext uri="{9D8B030D-6E8A-4147-A177-3AD203B41FA5}">
                      <a16:colId xmlns="" xmlns:a16="http://schemas.microsoft.com/office/drawing/2014/main" val="3535992974"/>
                    </a:ext>
                  </a:extLst>
                </a:gridCol>
                <a:gridCol w="7632505">
                  <a:extLst>
                    <a:ext uri="{9D8B030D-6E8A-4147-A177-3AD203B41FA5}">
                      <a16:colId xmlns="" xmlns:a16="http://schemas.microsoft.com/office/drawing/2014/main" val="1152463390"/>
                    </a:ext>
                  </a:extLst>
                </a:gridCol>
              </a:tblGrid>
              <a:tr h="33578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rgbClr val="06111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РЕШЕНИЕ ПРОБЛЕМ</a:t>
                      </a:r>
                      <a:endParaRPr lang="ru-RU" sz="1600" b="1" dirty="0">
                        <a:solidFill>
                          <a:srgbClr val="06111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254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2090034"/>
                  </a:ext>
                </a:extLst>
              </a:tr>
              <a:tr h="5801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rgbClr val="06111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6111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254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rgbClr val="06111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единого интернет ресурса для передачи информации сотрудникам</a:t>
                      </a:r>
                    </a:p>
                  </a:txBody>
                  <a:tcPr marL="68580" marR="68580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254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31948693"/>
                  </a:ext>
                </a:extLst>
              </a:tr>
              <a:tr h="5801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rgbClr val="06111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solidFill>
                          <a:srgbClr val="06111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rgbClr val="06111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Увеличение</a:t>
                      </a:r>
                      <a:r>
                        <a:rPr lang="ru-RU" sz="1600" b="1" baseline="0" dirty="0" smtClean="0">
                          <a:solidFill>
                            <a:srgbClr val="06111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времени для выполнения непосредственных должностных обязанностей</a:t>
                      </a:r>
                      <a:endParaRPr lang="ru-RU" sz="1600" b="1" dirty="0">
                        <a:solidFill>
                          <a:srgbClr val="06111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1066943"/>
                  </a:ext>
                </a:extLst>
              </a:tr>
              <a:tr h="5801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rgbClr val="06111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solidFill>
                          <a:srgbClr val="06111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rgbClr val="06111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единого интернет ресурса для взаимодействия</a:t>
                      </a:r>
                      <a:r>
                        <a:rPr lang="ru-RU" sz="1600" b="1" baseline="0" dirty="0" smtClean="0">
                          <a:solidFill>
                            <a:srgbClr val="06111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педагогов и родителей</a:t>
                      </a:r>
                      <a:endParaRPr lang="ru-RU" sz="1600" b="1" dirty="0" smtClean="0">
                        <a:solidFill>
                          <a:srgbClr val="06111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1133934"/>
                  </a:ext>
                </a:extLst>
              </a:tr>
              <a:tr h="33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rgbClr val="06111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1" dirty="0">
                        <a:solidFill>
                          <a:srgbClr val="06111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rgbClr val="06111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Получение полной достоверной информации </a:t>
                      </a:r>
                      <a:endParaRPr lang="ru-RU" sz="1600" b="1" dirty="0">
                        <a:solidFill>
                          <a:srgbClr val="06111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8107016"/>
                  </a:ext>
                </a:extLst>
              </a:tr>
              <a:tr h="82448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6111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06111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9BBB59"/>
                      </a:solidFill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6111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Повышение качества работы с родителями, повышение удовлетворенности родителей предоставляемыми услугами.</a:t>
                      </a:r>
                      <a:endParaRPr lang="ru-RU" sz="1600" b="1" dirty="0">
                        <a:solidFill>
                          <a:srgbClr val="06111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Скругленный прямоугольник 18">
            <a:extLst>
              <a:ext uri="{FF2B5EF4-FFF2-40B4-BE49-F238E27FC236}">
                <a16:creationId xmlns="" xmlns:a16="http://schemas.microsoft.com/office/drawing/2014/main" id="{7CE687BE-9509-4044-B666-E7ADFE50BE71}"/>
              </a:ext>
            </a:extLst>
          </p:cNvPr>
          <p:cNvSpPr/>
          <p:nvPr/>
        </p:nvSpPr>
        <p:spPr>
          <a:xfrm>
            <a:off x="7607283" y="6235528"/>
            <a:ext cx="1268279" cy="45419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cap="all" dirty="0" smtClean="0">
                <a:ln w="0"/>
                <a:solidFill>
                  <a:srgbClr val="14374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20 </a:t>
            </a:r>
            <a:r>
              <a:rPr lang="ru-RU" b="1" cap="all" dirty="0">
                <a:ln w="0"/>
                <a:solidFill>
                  <a:srgbClr val="14374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мин.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357954" y="228741"/>
            <a:ext cx="5208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61114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КАРТА ЦЕЛЕВОГО СОСТОЯНИЯ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61114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8993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1800" y="-1"/>
            <a:ext cx="2877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План мероприятий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976032"/>
              </p:ext>
            </p:extLst>
          </p:nvPr>
        </p:nvGraphicFramePr>
        <p:xfrm>
          <a:off x="304800" y="433997"/>
          <a:ext cx="8686809" cy="6387522"/>
        </p:xfrm>
        <a:graphic>
          <a:graphicData uri="http://schemas.openxmlformats.org/drawingml/2006/table">
            <a:tbl>
              <a:tblPr firstRow="1" firstCol="1" bandRow="1"/>
              <a:tblGrid>
                <a:gridCol w="284841"/>
                <a:gridCol w="2201219"/>
                <a:gridCol w="2755979"/>
                <a:gridCol w="2946694"/>
                <a:gridCol w="498076"/>
              </a:tblGrid>
              <a:tr h="178354">
                <a:tc gridSpan="5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Подготовительный этап 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269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Мероприятия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Содержание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Цель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Сроки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404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Изучение материалов по внедрению бережливых технологий</a:t>
                      </a:r>
                    </a:p>
                  </a:txBody>
                  <a:tcPr marL="18639" marR="18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1)Изучение материалов по теме в интернет источниках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2)Консультации педагогов на педсовете</a:t>
                      </a:r>
                    </a:p>
                  </a:txBody>
                  <a:tcPr marL="18639" marR="18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Повысить компетентность в области бережливых технологий.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8639" marR="18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5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Январь 2024г.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4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Определение актуальной значимости проекта</a:t>
                      </a:r>
                    </a:p>
                  </a:txBody>
                  <a:tcPr marL="18639" marR="18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Выявление проблем</a:t>
                      </a:r>
                    </a:p>
                  </a:txBody>
                  <a:tcPr marL="18639" marR="18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Использовать в работе с родителями  эффективные средства, методы, приемы и  инновационные технологии</a:t>
                      </a:r>
                    </a:p>
                  </a:txBody>
                  <a:tcPr marL="18639" marR="18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Разработка карты потока текущего состояния, построение диаграммы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спагетти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8639" marR="18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Карта текущего процесса  и диаграмма спагетти на начальном уровне</a:t>
                      </a:r>
                    </a:p>
                  </a:txBody>
                  <a:tcPr marL="18639" marR="18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Наглядное отображение процесса, визуальное представление для идей по улучшению и минимизации потерь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0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взаимодействия педагога с родителями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639" marR="18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04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Анкетирование родителей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Разработка анкет  для родителей 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Выяснить проблемы, возникающие у родителей по данной теме, а также проанализировать знания родителей о бережливых технологиях.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04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Создание  и использование в работе с родителями </a:t>
                      </a:r>
                      <a:r>
                        <a:rPr lang="ru-RU" sz="1100" kern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чата в </a:t>
                      </a:r>
                      <a:r>
                        <a:rPr lang="en-US" sz="1100" kern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«Telegram»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Обмен и сбор информации.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Онлайн-консультация для родителей 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Повышение  качества работы с родителями. Повышение удовлетворенности родителей предоставляемыми услугами. 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7457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Использование в работе с родителями </a:t>
                      </a:r>
                      <a:r>
                        <a:rPr lang="ru-RU" sz="1100" kern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различных форм организации работы в чате  </a:t>
                      </a:r>
                      <a:r>
                        <a:rPr lang="en-US" sz="1100" kern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«Telegram»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Периодическое обновление и размещение информации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чате </a:t>
                      </a:r>
                      <a:r>
                        <a:rPr lang="ru-RU" sz="11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мессенджера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«Telegram»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Установить партнерские отношения с родителями (законными представителями)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Январь –Май 2024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603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Разработка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карты потока целевого состояния,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«Состояние После»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Карта текущего процесса  и диаграмма спагетти на конечном уровне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Наглядное отображение процесса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Май 2024г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01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Завершающий этап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81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Организация информационного взаимодействия с родителями в дошкольном учреждении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Информация изучается родителями в удобное для них время,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наличие  </a:t>
                      </a: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ежедневных тематических рубрик, индивидуализация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подачи информации;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заказной принцип консультирования родителей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Повышение эффективности социального взаимодействия педагогов и родителей дошкольников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Palatino Linotype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Май 2024г</a:t>
                      </a:r>
                    </a:p>
                  </a:txBody>
                  <a:tcPr marL="18639" marR="18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64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71" y="4338043"/>
            <a:ext cx="2414295" cy="240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623" y="1121547"/>
            <a:ext cx="7896795" cy="397093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22930" y="2397802"/>
            <a:ext cx="164338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808080"/>
                </a:solidFill>
                <a:latin typeface="Verdana"/>
                <a:cs typeface="Verdana"/>
              </a:rPr>
              <a:t>И</a:t>
            </a:r>
            <a:r>
              <a:rPr sz="2400" b="1" spc="-75" dirty="0">
                <a:solidFill>
                  <a:srgbClr val="80808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808080"/>
                </a:solidFill>
                <a:latin typeface="Verdana"/>
                <a:cs typeface="Verdana"/>
              </a:rPr>
              <a:t>многое </a:t>
            </a:r>
            <a:r>
              <a:rPr sz="2400" b="1" spc="-805" dirty="0">
                <a:solidFill>
                  <a:srgbClr val="80808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808080"/>
                </a:solidFill>
                <a:latin typeface="Verdana"/>
                <a:cs typeface="Verdana"/>
              </a:rPr>
              <a:t>другое</a:t>
            </a:r>
            <a:endParaRPr sz="2400" dirty="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4175" y="650942"/>
            <a:ext cx="4585229" cy="2193013"/>
            <a:chOff x="701040" y="1427606"/>
            <a:chExt cx="4490201" cy="3419475"/>
          </a:xfrm>
        </p:grpSpPr>
        <p:sp>
          <p:nvSpPr>
            <p:cNvPr id="6" name="object 6"/>
            <p:cNvSpPr/>
            <p:nvPr/>
          </p:nvSpPr>
          <p:spPr>
            <a:xfrm>
              <a:off x="852305" y="1427606"/>
              <a:ext cx="4296019" cy="2329815"/>
            </a:xfrm>
            <a:custGeom>
              <a:avLst/>
              <a:gdLst/>
              <a:ahLst/>
              <a:cxnLst/>
              <a:rect l="l" t="t" r="r" b="b"/>
              <a:pathLst>
                <a:path w="4961255" h="2329815">
                  <a:moveTo>
                    <a:pt x="0" y="0"/>
                  </a:moveTo>
                  <a:lnTo>
                    <a:pt x="2780030" y="0"/>
                  </a:lnTo>
                  <a:lnTo>
                    <a:pt x="4960658" y="2329561"/>
                  </a:lnTo>
                </a:path>
              </a:pathLst>
            </a:custGeom>
            <a:ln w="127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11231" y="3721854"/>
              <a:ext cx="80010" cy="81915"/>
            </a:xfrm>
            <a:custGeom>
              <a:avLst/>
              <a:gdLst/>
              <a:ahLst/>
              <a:cxnLst/>
              <a:rect l="l" t="t" r="r" b="b"/>
              <a:pathLst>
                <a:path w="80010" h="81914">
                  <a:moveTo>
                    <a:pt x="55638" y="0"/>
                  </a:moveTo>
                  <a:lnTo>
                    <a:pt x="0" y="52070"/>
                  </a:lnTo>
                  <a:lnTo>
                    <a:pt x="79895" y="81673"/>
                  </a:lnTo>
                  <a:lnTo>
                    <a:pt x="55638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0337" y="3833622"/>
              <a:ext cx="2721863" cy="10134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1040" y="2822448"/>
              <a:ext cx="2080260" cy="202387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88640" y="1707824"/>
            <a:ext cx="194156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Проведение родительских собраний и консультаций в клиповом режиме</a:t>
            </a:r>
            <a:endParaRPr sz="1400" b="1" dirty="0">
              <a:solidFill>
                <a:schemeClr val="tx2">
                  <a:lumMod val="50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158515" y="868966"/>
            <a:ext cx="3264535" cy="1299110"/>
            <a:chOff x="2915411" y="1155191"/>
            <a:chExt cx="3264535" cy="202565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58718" y="2167127"/>
              <a:ext cx="2721101" cy="10134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15411" y="1155191"/>
              <a:ext cx="2079498" cy="202463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381295" y="1225478"/>
            <a:ext cx="1489075" cy="45525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9209" algn="just">
              <a:lnSpc>
                <a:spcPct val="100400"/>
              </a:lnSpc>
              <a:spcBef>
                <a:spcPts val="90"/>
              </a:spcBef>
            </a:pPr>
            <a:r>
              <a:rPr lang="en-US" sz="1400" b="1" spc="-5" dirty="0" smtClean="0">
                <a:latin typeface="Calibri"/>
                <a:cs typeface="Calibri"/>
              </a:rPr>
              <a:t>  </a:t>
            </a: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Онлайн опросы</a:t>
            </a:r>
          </a:p>
          <a:p>
            <a:pPr marL="12700" marR="5080" indent="29209" algn="just">
              <a:lnSpc>
                <a:spcPct val="100400"/>
              </a:lnSpc>
              <a:spcBef>
                <a:spcPts val="90"/>
              </a:spcBef>
            </a:pPr>
            <a:endParaRPr sz="1400" dirty="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089849" y="1784281"/>
            <a:ext cx="2944495" cy="1204222"/>
            <a:chOff x="6199632" y="1194816"/>
            <a:chExt cx="2944495" cy="187769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56070" y="2132838"/>
              <a:ext cx="2487929" cy="939545"/>
            </a:xfrm>
            <a:prstGeom prst="ellipse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99632" y="1194816"/>
              <a:ext cx="1967484" cy="1876805"/>
            </a:xfrm>
            <a:prstGeom prst="ellipse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301558" y="2068224"/>
            <a:ext cx="175577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Информирование об образовательном процессе</a:t>
            </a:r>
            <a:endParaRPr sz="1400" dirty="0">
              <a:solidFill>
                <a:schemeClr val="tx2">
                  <a:lumMod val="50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244102" y="3739875"/>
            <a:ext cx="3270885" cy="1292594"/>
            <a:chOff x="5583173" y="3695700"/>
            <a:chExt cx="3270885" cy="2015489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37147" y="4702302"/>
              <a:ext cx="2716529" cy="10088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83173" y="3695700"/>
              <a:ext cx="2079498" cy="2014727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880276" y="4182022"/>
            <a:ext cx="3270885" cy="1292594"/>
            <a:chOff x="2503932" y="4506467"/>
            <a:chExt cx="3270885" cy="2015489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57906" y="5513069"/>
              <a:ext cx="2716530" cy="100888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03932" y="4506467"/>
              <a:ext cx="2079497" cy="2014727"/>
            </a:xfrm>
            <a:prstGeom prst="rect">
              <a:avLst/>
            </a:prstGeom>
          </p:spPr>
        </p:pic>
      </p:grpSp>
      <p:sp>
        <p:nvSpPr>
          <p:cNvPr id="28" name="Заголовок 27"/>
          <p:cNvSpPr>
            <a:spLocks noGrp="1"/>
          </p:cNvSpPr>
          <p:nvPr>
            <p:ph type="title"/>
          </p:nvPr>
        </p:nvSpPr>
        <p:spPr>
          <a:xfrm>
            <a:off x="377190" y="150719"/>
            <a:ext cx="8412480" cy="738664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2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Формы организации работы в </a:t>
            </a: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чате</a:t>
            </a:r>
            <a:r>
              <a:rPr lang="ru-RU" sz="2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2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25476" y="4687270"/>
            <a:ext cx="140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Мастер</a:t>
            </a: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классы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79115" y="1395340"/>
            <a:ext cx="1449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  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Тестирования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325637" y="4124317"/>
            <a:ext cx="1997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Тематические рубрики по дням недели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03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57" y="1828800"/>
            <a:ext cx="2133600" cy="462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1102056" y="533400"/>
            <a:ext cx="6858000" cy="919401"/>
          </a:xfrm>
          <a:prstGeom prst="round2Diag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spc="-5" dirty="0">
                <a:solidFill>
                  <a:schemeClr val="bg1"/>
                </a:solidFill>
                <a:latin typeface="Calibri"/>
                <a:cs typeface="Calibri"/>
              </a:rPr>
              <a:t>Проведение родительских собраний и консультаций в клиповом режиме</a:t>
            </a:r>
            <a:endParaRPr lang="ru-RU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66" y="1828800"/>
            <a:ext cx="3962400" cy="2227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5" y="1828800"/>
            <a:ext cx="2077197" cy="450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515" y="6182244"/>
            <a:ext cx="4402541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+mn-lt"/>
              </a:rPr>
              <a:t>  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</a:rPr>
              <a:t>Онлайн- консультации специалистов</a:t>
            </a:r>
            <a:endParaRPr lang="ru-RU" sz="1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8298" y="6192823"/>
            <a:ext cx="3781567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+mn-lt"/>
              </a:rPr>
              <a:t>   Видеоклипы для родительского собрания</a:t>
            </a:r>
            <a:endParaRPr lang="ru-RU" sz="1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075" y="4082466"/>
            <a:ext cx="3999921" cy="2248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82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</TotalTime>
  <Words>909</Words>
  <Application>Microsoft Office PowerPoint</Application>
  <PresentationFormat>Экран (4:3)</PresentationFormat>
  <Paragraphs>274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организации работы в чате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Дашенька</dc:creator>
  <cp:lastModifiedBy>USER</cp:lastModifiedBy>
  <cp:revision>81</cp:revision>
  <dcterms:created xsi:type="dcterms:W3CDTF">2024-11-25T12:45:49Z</dcterms:created>
  <dcterms:modified xsi:type="dcterms:W3CDTF">2024-11-28T19:32:47Z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2022-06-15T00:00:00Z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2024-11-25T00:00:00Z</vt:filetime>
  </property>
  <property fmtid="{D5CDD505-2E9C-101B-9397-08002B2CF9AE}" pid="5" name="Producer">
    <vt:lpwstr>Microsoft® PowerPoint® 2010</vt:lpwstr>
  </property>
</Properties>
</file>