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80" r:id="rId4"/>
    <p:sldId id="269" r:id="rId5"/>
    <p:sldId id="270" r:id="rId6"/>
    <p:sldId id="285" r:id="rId7"/>
    <p:sldId id="284" r:id="rId8"/>
    <p:sldId id="272" r:id="rId9"/>
    <p:sldId id="274" r:id="rId10"/>
    <p:sldId id="275" r:id="rId11"/>
    <p:sldId id="273" r:id="rId12"/>
    <p:sldId id="277" r:id="rId13"/>
    <p:sldId id="278" r:id="rId14"/>
    <p:sldId id="279" r:id="rId15"/>
    <p:sldId id="26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68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553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81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8766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851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135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276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731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18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75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91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406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26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90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06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81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15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5F210-CF5F-4AFB-8D53-721FD6A4043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F7BDDFD-AAF7-4586-B339-7E4437753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4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cdn.culture.ru/images/20ab3fe4-08f5-590d-b713-380f07b3361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8912" r="4372" b="8310"/>
          <a:stretch/>
        </p:blipFill>
        <p:spPr bwMode="auto">
          <a:xfrm>
            <a:off x="238124" y="243975"/>
            <a:ext cx="11630025" cy="6296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493713"/>
            <a:ext cx="7620000" cy="62865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МБДОУ Ужовский детский сад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050" y="2457449"/>
            <a:ext cx="8048625" cy="208457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«Оптимизация семейного бюджета через бережливые технологии»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1" y="5943600"/>
            <a:ext cx="2095500" cy="6191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6" y="4159750"/>
            <a:ext cx="3486150" cy="23802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4353" y="4435495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2800" dirty="0"/>
              <a:t> Составитель: </a:t>
            </a:r>
          </a:p>
          <a:p>
            <a:r>
              <a:rPr lang="ru-RU" sz="2800" dirty="0" smtClean="0"/>
              <a:t>Егунова Н.И.,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93041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4596" y="284812"/>
            <a:ext cx="4886793" cy="7644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Отказ от вредных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привычек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b="33414"/>
          <a:stretch/>
        </p:blipFill>
        <p:spPr>
          <a:xfrm>
            <a:off x="334404" y="1198682"/>
            <a:ext cx="4747260" cy="561169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256985" y="284811"/>
            <a:ext cx="4886793" cy="7644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Экономия бензина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3561" r="8143"/>
          <a:stretch/>
        </p:blipFill>
        <p:spPr>
          <a:xfrm>
            <a:off x="5451420" y="1545017"/>
            <a:ext cx="6460761" cy="438057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43559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3613" y="239843"/>
            <a:ext cx="6775553" cy="100434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Экономия воды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s://cf3.ppt-online.org/files3/slide/1/1ETGc4dvDjzp9bQoPaxAN0M8qy3fW6guhInHOX/slide-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2" y="1394085"/>
            <a:ext cx="6248062" cy="383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b="53215"/>
          <a:stretch/>
        </p:blipFill>
        <p:spPr>
          <a:xfrm>
            <a:off x="6382974" y="1873771"/>
            <a:ext cx="5624147" cy="467693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71594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755" y="194873"/>
            <a:ext cx="4182256" cy="1004341"/>
          </a:xfrm>
          <a:prstGeom prst="rect">
            <a:avLst/>
          </a:prstGeom>
          <a:solidFill>
            <a:schemeClr val="bg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Подарки приготовили своими руками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t="9985" b="37451"/>
          <a:stretch/>
        </p:blipFill>
        <p:spPr>
          <a:xfrm>
            <a:off x="254834" y="1394085"/>
            <a:ext cx="3807501" cy="358265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283378" y="0"/>
            <a:ext cx="4182256" cy="1004341"/>
          </a:xfrm>
          <a:prstGeom prst="rect">
            <a:avLst/>
          </a:prstGeom>
          <a:solidFill>
            <a:schemeClr val="bg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Экономия на еде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7047521" y="3357797"/>
            <a:ext cx="4814342" cy="323787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2983"/>
          <a:stretch/>
        </p:blipFill>
        <p:spPr>
          <a:xfrm>
            <a:off x="4874124" y="1199214"/>
            <a:ext cx="4346794" cy="283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88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3849" y="314795"/>
            <a:ext cx="8484433" cy="1004341"/>
          </a:xfrm>
          <a:prstGeom prst="rect">
            <a:avLst/>
          </a:prstGeom>
          <a:solidFill>
            <a:schemeClr val="bg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Результат нашей экономии- покупка велосипеда!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94282" y="1439058"/>
            <a:ext cx="9144000" cy="529152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94697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27" y="2398786"/>
            <a:ext cx="7051025" cy="42306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4536" y="0"/>
            <a:ext cx="10512167" cy="29717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t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приобрели 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первичный финансовый опыт,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научились ставить цель, планировать и реализовывать мероприятия по ее достижению. </a:t>
            </a:r>
          </a:p>
          <a:p>
            <a:pPr algn="ctr" fontAlgn="t"/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55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97" y="389743"/>
            <a:ext cx="9503763" cy="629586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Рисунок 2" descr="https://avatars.mds.yandex.net/i?id=dc391a71c7fa9a7f75072126b50dfe91_l-5235366-images-thumbs&amp;n=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t="-514" r="12036" b="514"/>
          <a:stretch/>
        </p:blipFill>
        <p:spPr bwMode="auto">
          <a:xfrm>
            <a:off x="104931" y="2027964"/>
            <a:ext cx="2714625" cy="301942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363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2024" y="333375"/>
            <a:ext cx="7419975" cy="6286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 smtClean="0"/>
          </a:p>
          <a:p>
            <a:pPr algn="ctr"/>
            <a:endParaRPr lang="ru-RU" sz="4000" dirty="0"/>
          </a:p>
          <a:p>
            <a:pPr algn="ctr"/>
            <a:endParaRPr lang="ru-RU" sz="4000" dirty="0" smtClean="0"/>
          </a:p>
          <a:p>
            <a:pPr algn="ctr"/>
            <a:endParaRPr lang="ru-RU" sz="4000" i="1" dirty="0" smtClean="0">
              <a:solidFill>
                <a:srgbClr val="FF0000"/>
              </a:solidFill>
            </a:endParaRPr>
          </a:p>
          <a:p>
            <a:pPr algn="ctr"/>
            <a:endParaRPr lang="ru-RU" sz="4000" i="1" dirty="0" smtClean="0">
              <a:solidFill>
                <a:srgbClr val="FF0000"/>
              </a:solidFill>
            </a:endParaRPr>
          </a:p>
          <a:p>
            <a:pPr algn="ctr"/>
            <a:endParaRPr lang="ru-RU" sz="4000" i="1" dirty="0">
              <a:solidFill>
                <a:srgbClr val="FF0000"/>
              </a:solidFill>
            </a:endParaRPr>
          </a:p>
          <a:p>
            <a:pPr algn="ctr"/>
            <a:endParaRPr lang="ru-RU" sz="4000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i="1" dirty="0" smtClean="0">
                <a:solidFill>
                  <a:schemeClr val="tx1"/>
                </a:solidFill>
              </a:rPr>
              <a:t>Бережливые технологии – эффективные методы для оптимизации  повседневной жизни каждой семьи.</a:t>
            </a:r>
          </a:p>
          <a:p>
            <a:pPr algn="ctr"/>
            <a:endParaRPr lang="ru-RU" sz="3200" i="1" dirty="0" smtClean="0">
              <a:solidFill>
                <a:schemeClr val="tx1"/>
              </a:solidFill>
            </a:endParaRPr>
          </a:p>
          <a:p>
            <a:pPr algn="ctr"/>
            <a:r>
              <a:rPr lang="ru-RU" sz="3200" i="1" dirty="0" smtClean="0">
                <a:solidFill>
                  <a:schemeClr val="tx1"/>
                </a:solidFill>
              </a:rPr>
              <a:t>«Бережливость — важный источник благосостояния» Цицерон </a:t>
            </a:r>
          </a:p>
          <a:p>
            <a:pPr algn="ctr"/>
            <a:endParaRPr lang="ru-RU" sz="3200" i="1" dirty="0" smtClean="0">
              <a:solidFill>
                <a:schemeClr val="tx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«Экономия — это отказ от необходимых расходов сегодня, чтобы купить что-нибудь лишнее завтра» 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r="8241" b="9768"/>
          <a:stretch/>
        </p:blipFill>
        <p:spPr>
          <a:xfrm>
            <a:off x="276223" y="185737"/>
            <a:ext cx="4495801" cy="3519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388" y="3705225"/>
            <a:ext cx="3122636" cy="29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31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93713"/>
            <a:ext cx="7620000" cy="62865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Команда проекта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9463" y="1511184"/>
            <a:ext cx="573074" cy="6280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30073" y="1640519"/>
            <a:ext cx="5416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Руководитель проекта: воспитатель Егунова Н.И.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2486" y="2687711"/>
            <a:ext cx="573074" cy="6280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10607" y="3315714"/>
            <a:ext cx="19522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Семья: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Головых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2486" y="3744971"/>
            <a:ext cx="573074" cy="628003"/>
          </a:xfrm>
          <a:prstGeom prst="rect">
            <a:avLst/>
          </a:prstGeom>
        </p:spPr>
      </p:pic>
      <p:pic>
        <p:nvPicPr>
          <p:cNvPr id="8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6364" y="3154112"/>
            <a:ext cx="573074" cy="628003"/>
          </a:xfrm>
          <a:prstGeom prst="rect">
            <a:avLst/>
          </a:prstGeom>
        </p:spPr>
      </p:pic>
      <p:pic>
        <p:nvPicPr>
          <p:cNvPr id="9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6792" y="3351453"/>
            <a:ext cx="573074" cy="62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91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958" y="419100"/>
            <a:ext cx="9450518" cy="63626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 проекта: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Вовлечение семьи в образовательный процесс через реализацию бережливых технологий. </a:t>
            </a:r>
          </a:p>
          <a:p>
            <a:endParaRPr lang="ru-RU" sz="24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1.заинтересовать родителей и воспитанников перспективами нового направления взаимодействия и вовлечь их в жизнь нашего учреждения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научить семейный коллектив ставить цель и планировать пути ее достижения.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3.формировать у детей заботливое отношение к материальным ценностям;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3.способствовать укреплению семейных связей через совместную деятельность;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сформировать бережное и экономное отношение детей к деньгам.</a:t>
            </a:r>
          </a:p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Методы и приемы реализации  проекта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беседы, объяснение, рассуждения, пояснения.</a:t>
            </a: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94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035" y="798639"/>
            <a:ext cx="6758234" cy="597363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Этапы проекта «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Оптимизация семейного бюджета через бережливые технологии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»»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Организационный (подготовительный)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выявление проблемы и постановка цели проекта;</a:t>
            </a:r>
          </a:p>
          <a:p>
            <a:pPr lvl="0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планирование мероприятий для достижения цели;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 этап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Практический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Совместное выполнение мероприятий по плану.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заключительный (Рефлексивный)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Покупка велосипеда.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0" y="3063483"/>
            <a:ext cx="4430268" cy="36120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35227" y="92328"/>
            <a:ext cx="7620000" cy="62865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30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350" y="190498"/>
            <a:ext cx="9163049" cy="20880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b="1" u="sng" dirty="0" smtClean="0">
              <a:solidFill>
                <a:schemeClr val="tx1"/>
              </a:solidFill>
            </a:endParaRPr>
          </a:p>
          <a:p>
            <a:pPr lvl="0" algn="ctr"/>
            <a:endParaRPr lang="ru-RU" b="1" u="sng" dirty="0">
              <a:solidFill>
                <a:schemeClr val="tx1"/>
              </a:solidFill>
            </a:endParaRPr>
          </a:p>
          <a:p>
            <a:pPr lvl="0" algn="ctr"/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Организационный этап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изучили из чего складываются доходы семьи;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перечислили необходимые расходы семьи;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подсчитали, соответствуют ли доходы расходам; 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поставили цель, определили мероприятия по экономии бюджета. 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892710" y="2278505"/>
            <a:ext cx="2959761" cy="444458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5229225" y="2503514"/>
            <a:ext cx="5657850" cy="421957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0941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169271"/>
            <a:ext cx="7248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План мероприятий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39607"/>
              </p:ext>
            </p:extLst>
          </p:nvPr>
        </p:nvGraphicFramePr>
        <p:xfrm>
          <a:off x="295272" y="837946"/>
          <a:ext cx="9505952" cy="581079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752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2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31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800" spc="-5" dirty="0"/>
                        <a:t>Этапы</a:t>
                      </a:r>
                      <a:endParaRPr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2192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800" spc="-5" dirty="0"/>
                        <a:t>Сроки</a:t>
                      </a:r>
                      <a:endParaRPr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2192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0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lang="ru-RU" sz="1600" spc="-15" baseline="0" dirty="0" smtClean="0"/>
                        <a:t>Решение семьи о покупке велосипеда</a:t>
                      </a:r>
                      <a:endParaRPr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39065" marB="0"/>
                </a:tc>
                <a:tc>
                  <a:txBody>
                    <a:bodyPr/>
                    <a:lstStyle/>
                    <a:p>
                      <a:pPr marL="806450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600" spc="5" dirty="0" smtClean="0"/>
                        <a:t> </a:t>
                      </a:r>
                      <a:r>
                        <a:rPr sz="1600" spc="-20" dirty="0"/>
                        <a:t>01.09.2024г.</a:t>
                      </a:r>
                      <a:r>
                        <a:rPr sz="1600" spc="-15" dirty="0"/>
                        <a:t> </a:t>
                      </a:r>
                      <a:endParaRPr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3906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17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pc="-5" dirty="0" smtClean="0"/>
                        <a:t>Анализ</a:t>
                      </a:r>
                      <a:r>
                        <a:rPr lang="ru-RU" sz="1600" spc="15" dirty="0" smtClean="0"/>
                        <a:t> </a:t>
                      </a:r>
                      <a:r>
                        <a:rPr lang="ru-RU" sz="1600" spc="-10" dirty="0" smtClean="0"/>
                        <a:t>проблем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spc="-5" dirty="0" smtClean="0"/>
                        <a:t>и</a:t>
                      </a:r>
                      <a:r>
                        <a:rPr lang="ru-RU" sz="1600" spc="-15" dirty="0" smtClean="0"/>
                        <a:t> </a:t>
                      </a:r>
                      <a:r>
                        <a:rPr lang="ru-RU" sz="1600" spc="-10" dirty="0" smtClean="0"/>
                        <a:t>потерь семейного бюджета</a:t>
                      </a:r>
                      <a:endParaRPr lang="ru-RU" sz="1600" dirty="0" smtClean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endParaRPr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39065" marB="0"/>
                </a:tc>
                <a:tc>
                  <a:txBody>
                    <a:bodyPr/>
                    <a:lstStyle/>
                    <a:p>
                      <a:pPr marL="806450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600" spc="-5" dirty="0"/>
                        <a:t>с</a:t>
                      </a:r>
                      <a:r>
                        <a:rPr sz="1600" spc="5" dirty="0"/>
                        <a:t> </a:t>
                      </a:r>
                      <a:r>
                        <a:rPr sz="1600" spc="-20" dirty="0"/>
                        <a:t>01.09.2024г.</a:t>
                      </a:r>
                      <a:r>
                        <a:rPr sz="1600" spc="-15" dirty="0"/>
                        <a:t> </a:t>
                      </a:r>
                      <a:r>
                        <a:rPr sz="1600" spc="-5" dirty="0" err="1"/>
                        <a:t>по</a:t>
                      </a:r>
                      <a:r>
                        <a:rPr sz="1600" dirty="0"/>
                        <a:t> </a:t>
                      </a:r>
                      <a:r>
                        <a:rPr lang="ru-RU" sz="1600" spc="-25" dirty="0" smtClean="0"/>
                        <a:t>5</a:t>
                      </a:r>
                      <a:r>
                        <a:rPr sz="1600" spc="-25" dirty="0" smtClean="0"/>
                        <a:t>.09.2024г</a:t>
                      </a:r>
                      <a:r>
                        <a:rPr sz="1600" spc="-25" dirty="0"/>
                        <a:t>.</a:t>
                      </a:r>
                      <a:endParaRPr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3906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17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Поиск</a:t>
                      </a:r>
                      <a:r>
                        <a:rPr lang="ru-RU" sz="1600" spc="-15" dirty="0" smtClean="0"/>
                        <a:t> решений</a:t>
                      </a:r>
                      <a:r>
                        <a:rPr lang="ru-RU" sz="1600" spc="-15" baseline="0" dirty="0" smtClean="0"/>
                        <a:t> проблем по сохранению </a:t>
                      </a:r>
                      <a:r>
                        <a:rPr lang="ru-RU" sz="1600" spc="-10" dirty="0" smtClean="0"/>
                        <a:t>семейного бюджета</a:t>
                      </a:r>
                      <a:endParaRPr lang="ru-RU" sz="1600" dirty="0" smtClean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endParaRPr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39065" marB="0"/>
                </a:tc>
                <a:tc>
                  <a:txBody>
                    <a:bodyPr/>
                    <a:lstStyle/>
                    <a:p>
                      <a:pPr marL="803275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600" spc="-5" dirty="0"/>
                        <a:t>с</a:t>
                      </a:r>
                      <a:r>
                        <a:rPr sz="1600" spc="5" dirty="0"/>
                        <a:t> </a:t>
                      </a:r>
                      <a:r>
                        <a:rPr lang="ru-RU" sz="1600" spc="-20" dirty="0" smtClean="0"/>
                        <a:t>06</a:t>
                      </a:r>
                      <a:r>
                        <a:rPr sz="1600" spc="-20" dirty="0" smtClean="0"/>
                        <a:t>.09.2024г</a:t>
                      </a:r>
                      <a:r>
                        <a:rPr sz="1600" spc="-20" dirty="0"/>
                        <a:t>.</a:t>
                      </a:r>
                      <a:r>
                        <a:rPr sz="1600" spc="-15" dirty="0"/>
                        <a:t> </a:t>
                      </a:r>
                      <a:r>
                        <a:rPr sz="1600" spc="-5" dirty="0" err="1"/>
                        <a:t>по</a:t>
                      </a:r>
                      <a:r>
                        <a:rPr sz="1600" spc="-5" dirty="0"/>
                        <a:t> </a:t>
                      </a:r>
                      <a:r>
                        <a:rPr lang="ru-RU" sz="1600" spc="-20" dirty="0" smtClean="0"/>
                        <a:t>08</a:t>
                      </a:r>
                      <a:r>
                        <a:rPr sz="1600" spc="-20" dirty="0" smtClean="0"/>
                        <a:t>.09.2024г</a:t>
                      </a:r>
                      <a:r>
                        <a:rPr sz="1600" spc="-20" dirty="0"/>
                        <a:t>.</a:t>
                      </a:r>
                      <a:endParaRPr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3906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17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pc="-5" dirty="0" smtClean="0"/>
                        <a:t>Внедрение</a:t>
                      </a:r>
                      <a:r>
                        <a:rPr lang="ru-RU" sz="1600" spc="-10" dirty="0" smtClean="0"/>
                        <a:t> </a:t>
                      </a:r>
                      <a:r>
                        <a:rPr lang="ru-RU" sz="1600" spc="-15" dirty="0" smtClean="0"/>
                        <a:t>улучшений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spc="-15" dirty="0" smtClean="0"/>
                        <a:t>ревизия</a:t>
                      </a:r>
                      <a:r>
                        <a:rPr lang="ru-RU" sz="1600" spc="-15" baseline="0" dirty="0" smtClean="0"/>
                        <a:t> вещей и игрушек для </a:t>
                      </a:r>
                      <a:r>
                        <a:rPr lang="ru-RU" sz="1600" spc="-15" baseline="0" dirty="0" err="1" smtClean="0"/>
                        <a:t>избежания</a:t>
                      </a:r>
                      <a:r>
                        <a:rPr lang="ru-RU" sz="1600" spc="-15" baseline="0" dirty="0" smtClean="0"/>
                        <a:t> лишних покупок;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spc="-15" baseline="0" dirty="0" smtClean="0"/>
                        <a:t>экономия употребления энергоресурсов и покупных продуктов питания;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spc="-15" baseline="0" dirty="0" smtClean="0"/>
                        <a:t>отказ от вредных привычек;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spc="-15" baseline="0" dirty="0" smtClean="0"/>
                        <a:t>минимизация транспортных расходов.</a:t>
                      </a:r>
                      <a:endParaRPr lang="ru-RU" sz="1600" b="1" spc="-15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39065" marB="0"/>
                </a:tc>
                <a:tc>
                  <a:txBody>
                    <a:bodyPr/>
                    <a:lstStyle/>
                    <a:p>
                      <a:pPr marL="803275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600" spc="-5" dirty="0"/>
                        <a:t>с</a:t>
                      </a:r>
                      <a:r>
                        <a:rPr sz="1600" spc="5" dirty="0"/>
                        <a:t> </a:t>
                      </a:r>
                      <a:r>
                        <a:rPr sz="1600" spc="-20" dirty="0" smtClean="0"/>
                        <a:t>0</a:t>
                      </a:r>
                      <a:r>
                        <a:rPr lang="ru-RU" sz="1600" spc="-20" dirty="0" smtClean="0"/>
                        <a:t>9</a:t>
                      </a:r>
                      <a:r>
                        <a:rPr sz="1600" spc="-20" dirty="0" smtClean="0"/>
                        <a:t>.</a:t>
                      </a:r>
                      <a:r>
                        <a:rPr lang="ru-RU" sz="1600" spc="-20" dirty="0" smtClean="0"/>
                        <a:t>09</a:t>
                      </a:r>
                      <a:r>
                        <a:rPr sz="1600" spc="-20" dirty="0" smtClean="0"/>
                        <a:t>.2024г</a:t>
                      </a:r>
                      <a:r>
                        <a:rPr sz="1600" spc="-20" dirty="0"/>
                        <a:t>.</a:t>
                      </a:r>
                      <a:r>
                        <a:rPr sz="1600" spc="-15" dirty="0"/>
                        <a:t> </a:t>
                      </a:r>
                      <a:r>
                        <a:rPr sz="1600" spc="-5" dirty="0" err="1"/>
                        <a:t>по</a:t>
                      </a:r>
                      <a:r>
                        <a:rPr sz="1600" spc="-5" dirty="0"/>
                        <a:t> </a:t>
                      </a:r>
                      <a:r>
                        <a:rPr sz="1600" spc="-20" dirty="0" smtClean="0"/>
                        <a:t>0</a:t>
                      </a:r>
                      <a:r>
                        <a:rPr lang="ru-RU" sz="1600" spc="-20" dirty="0" smtClean="0"/>
                        <a:t>9</a:t>
                      </a:r>
                      <a:r>
                        <a:rPr sz="1600" spc="-20" dirty="0" smtClean="0"/>
                        <a:t>.</a:t>
                      </a:r>
                      <a:r>
                        <a:rPr lang="ru-RU" sz="1600" spc="-20" dirty="0" smtClean="0"/>
                        <a:t>10</a:t>
                      </a:r>
                      <a:r>
                        <a:rPr sz="1600" spc="-20" dirty="0" smtClean="0"/>
                        <a:t>.2024г</a:t>
                      </a:r>
                      <a:r>
                        <a:rPr sz="1600" spc="-20" dirty="0"/>
                        <a:t>.</a:t>
                      </a:r>
                      <a:endParaRPr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3906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0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ru-RU" sz="1600" spc="-15" baseline="0" dirty="0" smtClean="0"/>
                        <a:t> Результат </a:t>
                      </a:r>
                      <a:r>
                        <a:rPr lang="ru-RU" sz="1600" spc="-25" dirty="0" smtClean="0"/>
                        <a:t>- покупка велосипеда</a:t>
                      </a:r>
                      <a:endParaRPr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39700" marB="0"/>
                </a:tc>
                <a:tc>
                  <a:txBody>
                    <a:bodyPr/>
                    <a:lstStyle/>
                    <a:p>
                      <a:pPr marL="810895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600" spc="-5" dirty="0"/>
                        <a:t>с</a:t>
                      </a:r>
                      <a:r>
                        <a:rPr sz="1600" spc="5" dirty="0"/>
                        <a:t> </a:t>
                      </a:r>
                      <a:r>
                        <a:rPr sz="1600" spc="-25" dirty="0"/>
                        <a:t>07.11.2024г.</a:t>
                      </a:r>
                      <a:r>
                        <a:rPr sz="1600" spc="-20" dirty="0"/>
                        <a:t> </a:t>
                      </a:r>
                      <a:r>
                        <a:rPr sz="1600" spc="-5" dirty="0"/>
                        <a:t>по </a:t>
                      </a:r>
                      <a:r>
                        <a:rPr sz="1600" spc="-25" dirty="0"/>
                        <a:t>10.11.2024г.</a:t>
                      </a:r>
                      <a:endParaRPr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3970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666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8662" y="0"/>
            <a:ext cx="7090348" cy="7785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чем экономить семейный бюджет?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96275" y="1319137"/>
            <a:ext cx="3667125" cy="9593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Пересмотрели игрушки. Дали указания: «Игрушки беречь!»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7376" y="1019331"/>
            <a:ext cx="3555949" cy="12591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Пересмотрели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вещи, одежду и обувь,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исключили все необязательные покупки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65409" y="3207899"/>
            <a:ext cx="5890229" cy="350171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b="38424"/>
          <a:stretch/>
        </p:blipFill>
        <p:spPr>
          <a:xfrm>
            <a:off x="713396" y="2752212"/>
            <a:ext cx="3620135" cy="395740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3970540" y="778517"/>
            <a:ext cx="4119161" cy="279954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71694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3613" y="239843"/>
            <a:ext cx="6775553" cy="100434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Экономия электроэнергии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12715"/>
          <a:stretch/>
        </p:blipFill>
        <p:spPr>
          <a:xfrm>
            <a:off x="219075" y="1472784"/>
            <a:ext cx="4605630" cy="347996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t="11033" b="19518"/>
          <a:stretch/>
        </p:blipFill>
        <p:spPr>
          <a:xfrm>
            <a:off x="5141624" y="2083633"/>
            <a:ext cx="3747542" cy="455701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9232476" y="394524"/>
            <a:ext cx="2731135" cy="484949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8760389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575</TotalTime>
  <Words>409</Words>
  <Application>Microsoft Office PowerPoint</Application>
  <PresentationFormat>Широкоэкранный</PresentationFormat>
  <Paragraphs>97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Егуновы</dc:creator>
  <cp:lastModifiedBy>Егуновы</cp:lastModifiedBy>
  <cp:revision>55</cp:revision>
  <dcterms:created xsi:type="dcterms:W3CDTF">2024-11-24T08:43:56Z</dcterms:created>
  <dcterms:modified xsi:type="dcterms:W3CDTF">2024-11-29T03:53:53Z</dcterms:modified>
</cp:coreProperties>
</file>