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9"/>
  </p:notesMasterIdLst>
  <p:sldIdLst>
    <p:sldId id="256" r:id="rId2"/>
    <p:sldId id="292" r:id="rId3"/>
    <p:sldId id="290" r:id="rId4"/>
    <p:sldId id="304" r:id="rId5"/>
    <p:sldId id="257" r:id="rId6"/>
    <p:sldId id="293" r:id="rId7"/>
    <p:sldId id="30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6A9EAE"/>
    <a:srgbClr val="5CA2F6"/>
    <a:srgbClr val="50AECC"/>
    <a:srgbClr val="308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46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AB50D-1A98-4861-9045-55C4BD504448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81BD-3FB0-451E-BC67-416F1CCB8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1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81BD-3FB0-451E-BC67-416F1CCB80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4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5A0-C60E-44A4-B1F6-4AF8A7CA2DE4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9202-FAF5-4705-A401-99C0828483B9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F34F-9AE6-4C27-BE07-0F6E3CD414BE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DEEA-9B7B-419A-97DD-F9EC65F533A5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297C-8A77-495C-BE3B-4482D2EDAA56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258B-B52A-49F8-AED9-8BEDFEA6E068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77E5-A6A0-4F12-B40D-6E8BAEA4EED4}" type="datetime1">
              <a:rPr lang="ru-RU" smtClean="0"/>
              <a:t>28.11.2024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5B12-A24B-4614-AA33-4419D94814C3}" type="datetime1">
              <a:rPr lang="ru-RU" smtClean="0"/>
              <a:t>28.11.2024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C2AB-4EF9-4369-AEDA-251B8DD51103}" type="datetime1">
              <a:rPr lang="ru-RU" smtClean="0"/>
              <a:t>28.11.2024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04EC-95B2-4E55-83A6-C3D074C57E1A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05FE-1951-46B0-9B49-DA1A2B1455B4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2B9D17-CE6F-4938-87E4-64D42500C893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69C84F-F9D6-44C0-9677-C6C728CEF4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doy.alparys@mail.r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01943" lvl="1" indent="0">
              <a:buNone/>
            </a:pPr>
            <a:endParaRPr lang="ru-RU" sz="3200" dirty="0">
              <a:solidFill>
                <a:schemeClr val="tx1"/>
              </a:solidFill>
              <a:latin typeface="+mj-lt"/>
            </a:endParaRPr>
          </a:p>
          <a:p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1988840"/>
            <a:ext cx="8424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3105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138" y="365233"/>
            <a:ext cx="7273934" cy="59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5675" marR="5080" indent="-94361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область, </a:t>
            </a:r>
            <a:r>
              <a:rPr lang="ru-RU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Сеченовский</a:t>
            </a:r>
            <a:r>
              <a:rPr lang="ru-RU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муниципальный округ</a:t>
            </a:r>
          </a:p>
          <a:p>
            <a:pPr marL="955675" marR="5080" indent="-94361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«Алые Паруса»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7609" y="5488366"/>
            <a:ext cx="4602061" cy="108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6905">
              <a:lnSpc>
                <a:spcPct val="104200"/>
              </a:lnSpc>
              <a:spcBef>
                <a:spcPts val="200"/>
              </a:spcBef>
            </a:pPr>
            <a:endParaRPr lang="ru-RU" spc="-5" dirty="0" smtClean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lang="ru-RU" sz="3200" dirty="0">
              <a:cs typeface="Calibri"/>
            </a:endParaRPr>
          </a:p>
          <a:p>
            <a:pPr marL="2900680">
              <a:lnSpc>
                <a:spcPct val="100000"/>
              </a:lnSpc>
            </a:pPr>
            <a:r>
              <a:rPr lang="ru-RU" sz="1400" spc="-5" dirty="0" smtClean="0">
                <a:cs typeface="Calibri"/>
              </a:rPr>
              <a:t>с. Сеченово, 2024г</a:t>
            </a:r>
            <a:endParaRPr lang="ru-RU" sz="1400" dirty="0">
              <a:cs typeface="Calibri"/>
            </a:endParaRPr>
          </a:p>
        </p:txBody>
      </p:sp>
      <p:pic>
        <p:nvPicPr>
          <p:cNvPr id="1027" name="Picture 3" descr="C:\Users\Яна\Desktop\fb07f8186c227aabbe93104b5909676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0" y="4006626"/>
            <a:ext cx="3795222" cy="22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996371"/>
            <a:ext cx="7990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Оптимизация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 современных инструментов бережливости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 работе учителя-логопеда ДОУ с родителями посредством ИКТ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5043150"/>
            <a:ext cx="394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Подготовила: учитель-логопед </a:t>
            </a:r>
          </a:p>
          <a:p>
            <a:pPr algn="ctr"/>
            <a:r>
              <a:rPr lang="ru-RU" dirty="0" smtClean="0"/>
              <a:t>высшей квалификационной категории</a:t>
            </a:r>
          </a:p>
          <a:p>
            <a:pPr algn="ctr"/>
            <a:r>
              <a:rPr lang="ru-RU" dirty="0" err="1" smtClean="0"/>
              <a:t>Брындина</a:t>
            </a:r>
            <a:r>
              <a:rPr lang="ru-RU" dirty="0" smtClean="0"/>
              <a:t> Н.П.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5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9" y="1988840"/>
            <a:ext cx="8424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3105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29391" y="2314616"/>
            <a:ext cx="86409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Проблема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090" y="1777463"/>
            <a:ext cx="3528392" cy="176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Занятость родителей,  дефицит времени для домашнего общения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77463"/>
            <a:ext cx="3851628" cy="1761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Недостаточная компетентность родителей  </a:t>
            </a:r>
            <a:r>
              <a:rPr lang="ru-RU" sz="2400" b="1" dirty="0">
                <a:solidFill>
                  <a:schemeClr val="tx1"/>
                </a:solidFill>
              </a:rPr>
              <a:t>в вопросах </a:t>
            </a:r>
            <a:r>
              <a:rPr lang="ru-RU" sz="2400" b="1" dirty="0" smtClean="0">
                <a:solidFill>
                  <a:schemeClr val="tx1"/>
                </a:solidFill>
              </a:rPr>
              <a:t>образования детей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057" y="4240893"/>
            <a:ext cx="822960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Замедляется процесс, направленный </a:t>
            </a:r>
            <a:r>
              <a:rPr lang="ru-RU" sz="2400" b="1" dirty="0">
                <a:solidFill>
                  <a:schemeClr val="tx1"/>
                </a:solidFill>
              </a:rPr>
              <a:t>на максимальную коррекцию недостатков в развитии воспитанников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 </a:t>
            </a:r>
            <a:r>
              <a:rPr lang="ru-RU" sz="2400" b="1" dirty="0">
                <a:solidFill>
                  <a:schemeClr val="tx1"/>
                </a:solidFill>
              </a:rPr>
              <a:t>нарушениями в </a:t>
            </a:r>
            <a:r>
              <a:rPr lang="ru-RU" sz="2400" b="1" dirty="0" smtClean="0">
                <a:solidFill>
                  <a:schemeClr val="tx1"/>
                </a:solidFill>
              </a:rPr>
              <a:t>речи 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68832" y="2641559"/>
            <a:ext cx="946448" cy="172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3539140"/>
            <a:ext cx="0" cy="70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3539140"/>
            <a:ext cx="0" cy="701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>Цель :</a:t>
            </a:r>
            <a:br>
              <a:rPr lang="ru-RU" sz="5300" b="1" dirty="0" smtClean="0">
                <a:solidFill>
                  <a:srgbClr val="C00000"/>
                </a:solidFill>
              </a:rPr>
            </a:br>
            <a:endParaRPr lang="ru-RU" sz="5300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3" y="122005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Расширять возможности ИКТ при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взаимодействии с родителями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23251"/>
          <a:stretch/>
        </p:blipFill>
        <p:spPr>
          <a:xfrm>
            <a:off x="251520" y="2200316"/>
            <a:ext cx="2880320" cy="38307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13111"/>
          <a:stretch/>
        </p:blipFill>
        <p:spPr>
          <a:xfrm>
            <a:off x="3491880" y="2899591"/>
            <a:ext cx="5361910" cy="31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8500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Новая технология: знакомим родителей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7390"/>
          <a:stretch/>
        </p:blipFill>
        <p:spPr>
          <a:xfrm>
            <a:off x="251520" y="1628800"/>
            <a:ext cx="280831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6158"/>
          <a:stretch/>
        </p:blipFill>
        <p:spPr>
          <a:xfrm>
            <a:off x="3289670" y="2996952"/>
            <a:ext cx="2880320" cy="335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5"/>
          <a:stretch/>
        </p:blipFill>
        <p:spPr>
          <a:xfrm>
            <a:off x="6409806" y="1844824"/>
            <a:ext cx="248752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5" dirty="0" smtClean="0"/>
              <a:t/>
            </a:r>
            <a:br>
              <a:rPr lang="ru-RU" sz="3600" spc="-5" dirty="0" smtClean="0"/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1584" y="338328"/>
            <a:ext cx="8195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Применение родителями новой технологии в домашних условиях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4" y="1591056"/>
            <a:ext cx="2208208" cy="255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2317"/>
            <a:ext cx="3019484" cy="226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61" y="4311095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87" y="4293096"/>
            <a:ext cx="3239013" cy="242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7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2" y="476672"/>
            <a:ext cx="8229600" cy="57606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Эффективность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4398" y="2132856"/>
            <a:ext cx="8368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минимизирование  временных потерь;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слаженный механизм взаимодействия с семьёй;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сокращение финансовых расходов</a:t>
            </a:r>
            <a:r>
              <a:rPr lang="ru-RU" sz="3200" b="1" dirty="0">
                <a:solidFill>
                  <a:srgbClr val="002060"/>
                </a:solidFill>
              </a:rPr>
              <a:t>; оптимизация  рабочего места учителя – логопеда;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а главное: правильная речь детей и успешное обучение в </a:t>
            </a:r>
            <a:r>
              <a:rPr lang="ru-RU" sz="3200" b="1" dirty="0">
                <a:solidFill>
                  <a:srgbClr val="002060"/>
                </a:solidFill>
              </a:rPr>
              <a:t>школе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773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90" y="908720"/>
            <a:ext cx="7931224" cy="561662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6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Пожелания коллегам</a:t>
            </a:r>
            <a:br>
              <a:rPr lang="ru-RU" sz="6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6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6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Всем жизни долгой, мирной и наполненной творчеством!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Контактная </a:t>
            </a:r>
            <a:r>
              <a:rPr lang="ru-RU" sz="1800" b="1" i="1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информация:</a:t>
            </a:r>
            <a:br>
              <a:rPr lang="ru-RU" sz="1800" b="1" i="1" dirty="0">
                <a:solidFill>
                  <a:srgbClr val="C00000"/>
                </a:solidFill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60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7580</a:t>
            </a:r>
            <a:r>
              <a:rPr lang="ru-RU" sz="18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, Нижегородская область, с. Сеченово,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1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ул. Советская, дом 35 «д»</a:t>
            </a:r>
            <a:br>
              <a:rPr lang="ru-RU" sz="1800" dirty="0">
                <a:solidFill>
                  <a:srgbClr val="002060"/>
                </a:solidFill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sz="2000" b="1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МБДОУ детский сад «Алые Паруса»</a:t>
            </a:r>
            <a:br>
              <a:rPr lang="ru-RU" sz="2000" b="1" dirty="0">
                <a:solidFill>
                  <a:srgbClr val="C00000"/>
                </a:solidFill>
                <a:ea typeface="+mn-ea"/>
                <a:cs typeface="Times New Roman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E-mail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doy.alparys@mail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hlinkClick r:id="rId2"/>
              </a:rPr>
              <a:t>.ru</a:t>
            </a:r>
            <a:r>
              <a:rPr lang="ru-RU" sz="18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  <a:t>Сайт: 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doy-alparus.edusite.ru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  <a:t>Телефон: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8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  <a:t> (831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93)  5- 21- 01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9C84F-F9D6-44C0-9677-C6C728CEF4E2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157192"/>
            <a:ext cx="1339230" cy="12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139</Words>
  <Application>Microsoft Office PowerPoint</Application>
  <PresentationFormat>Экран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Calibri</vt:lpstr>
      <vt:lpstr>Symbol</vt:lpstr>
      <vt:lpstr>Times New Roman</vt:lpstr>
      <vt:lpstr>Wingdings</vt:lpstr>
      <vt:lpstr>Волна</vt:lpstr>
      <vt:lpstr>   </vt:lpstr>
      <vt:lpstr>Проблема</vt:lpstr>
      <vt:lpstr> Цель : </vt:lpstr>
      <vt:lpstr>Презентация PowerPoint</vt:lpstr>
      <vt:lpstr> </vt:lpstr>
      <vt:lpstr>Эффективность</vt:lpstr>
      <vt:lpstr>Пожелания коллегам  Всем жизни долгой, мирной и наполненной творчеством!  Контактная информация: 607580, Нижегородская область, с. Сеченово,  ул. Советская, дом 35 «д»  МБДОУ детский сад «Алые Паруса» E-mail: doy.alparys@mail.ru Сайт: doy-alparus.edusite.ru  Телефон: 8 (83193)  5- 21- 01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Большакова Юлия Владимировна</dc:title>
  <dc:creator>и</dc:creator>
  <cp:lastModifiedBy>Zverdvd.org</cp:lastModifiedBy>
  <cp:revision>229</cp:revision>
  <dcterms:created xsi:type="dcterms:W3CDTF">2012-08-28T11:38:58Z</dcterms:created>
  <dcterms:modified xsi:type="dcterms:W3CDTF">2024-11-28T17:51:33Z</dcterms:modified>
</cp:coreProperties>
</file>