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2" r:id="rId7"/>
    <p:sldId id="263" r:id="rId8"/>
    <p:sldId id="264" r:id="rId9"/>
    <p:sldId id="265" r:id="rId10"/>
    <p:sldId id="266" r:id="rId11"/>
    <p:sldId id="271" r:id="rId12"/>
    <p:sldId id="267" r:id="rId13"/>
    <p:sldId id="268" r:id="rId14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7" d="100"/>
          <a:sy n="87" d="100"/>
        </p:scale>
        <p:origin x="-146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presProps" Target="pres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473E0441-ECAC-4079-94AA-29D51F783D55}" type="doc">
      <dgm:prSet loTypeId="urn:microsoft.com/office/officeart/2008/layout/VerticalAccentList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BD02A9F0-97F0-4436-A2C2-C70FD659B1B4}">
      <dgm:prSet phldrT="[Текст]"/>
      <dgm:spPr/>
      <dgm:t>
        <a:bodyPr/>
        <a:lstStyle/>
        <a:p>
          <a:r>
            <a:rPr lang="ru-RU" dirty="0" smtClean="0"/>
            <a:t>Реальность</a:t>
          </a:r>
          <a:endParaRPr lang="en-US" dirty="0"/>
        </a:p>
      </dgm:t>
    </dgm:pt>
    <dgm:pt modelId="{3A361AC0-59B7-4005-B24E-477389C2B9E6}" type="parTrans" cxnId="{4F84B495-B9AE-4D20-B2AC-9AC035201D3C}">
      <dgm:prSet/>
      <dgm:spPr/>
      <dgm:t>
        <a:bodyPr/>
        <a:lstStyle/>
        <a:p>
          <a:endParaRPr lang="en-US"/>
        </a:p>
      </dgm:t>
    </dgm:pt>
    <dgm:pt modelId="{DECEA28D-C32F-4A8E-81F6-7CD30A241F04}" type="sibTrans" cxnId="{4F84B495-B9AE-4D20-B2AC-9AC035201D3C}">
      <dgm:prSet/>
      <dgm:spPr/>
      <dgm:t>
        <a:bodyPr/>
        <a:lstStyle/>
        <a:p>
          <a:endParaRPr lang="en-US"/>
        </a:p>
      </dgm:t>
    </dgm:pt>
    <dgm:pt modelId="{AA862035-AA68-4431-9885-A9BEE3385A3A}">
      <dgm:prSet phldrT="[Текст]"/>
      <dgm:spPr/>
      <dgm:t>
        <a:bodyPr/>
        <a:lstStyle/>
        <a:p>
          <a:r>
            <a:rPr lang="ru-RU" dirty="0" smtClean="0"/>
            <a:t>Кейс основан на реальных событиях, данных и фактах </a:t>
          </a:r>
          <a:endParaRPr lang="en-US" dirty="0"/>
        </a:p>
      </dgm:t>
    </dgm:pt>
    <dgm:pt modelId="{1F90426D-A8A0-4F84-A1F5-0E7C92EAF098}" type="parTrans" cxnId="{8A820982-59B9-43FB-8587-9E5FA017D996}">
      <dgm:prSet/>
      <dgm:spPr/>
      <dgm:t>
        <a:bodyPr/>
        <a:lstStyle/>
        <a:p>
          <a:endParaRPr lang="en-US"/>
        </a:p>
      </dgm:t>
    </dgm:pt>
    <dgm:pt modelId="{844E5315-5CA8-4971-A61E-2AD19A31C8A1}" type="sibTrans" cxnId="{8A820982-59B9-43FB-8587-9E5FA017D996}">
      <dgm:prSet/>
      <dgm:spPr/>
      <dgm:t>
        <a:bodyPr/>
        <a:lstStyle/>
        <a:p>
          <a:endParaRPr lang="en-US"/>
        </a:p>
      </dgm:t>
    </dgm:pt>
    <dgm:pt modelId="{548F7BE5-D0C0-45EB-8CDE-46C65240EC15}">
      <dgm:prSet phldrT="[Текст]"/>
      <dgm:spPr/>
      <dgm:t>
        <a:bodyPr/>
        <a:lstStyle/>
        <a:p>
          <a:r>
            <a:rPr lang="ru-RU" dirty="0" smtClean="0"/>
            <a:t>Детализация</a:t>
          </a:r>
          <a:endParaRPr lang="en-US" dirty="0"/>
        </a:p>
      </dgm:t>
    </dgm:pt>
    <dgm:pt modelId="{99B2671A-0EAD-40A4-AB79-F1351A060BFE}" type="parTrans" cxnId="{5EA5FAFA-32BC-4D3A-ADC8-2011CBD9E866}">
      <dgm:prSet/>
      <dgm:spPr/>
      <dgm:t>
        <a:bodyPr/>
        <a:lstStyle/>
        <a:p>
          <a:endParaRPr lang="en-US"/>
        </a:p>
      </dgm:t>
    </dgm:pt>
    <dgm:pt modelId="{15A1CC3B-E050-47A7-881C-C56ADB268180}" type="sibTrans" cxnId="{5EA5FAFA-32BC-4D3A-ADC8-2011CBD9E866}">
      <dgm:prSet/>
      <dgm:spPr/>
      <dgm:t>
        <a:bodyPr/>
        <a:lstStyle/>
        <a:p>
          <a:endParaRPr lang="en-US"/>
        </a:p>
      </dgm:t>
    </dgm:pt>
    <dgm:pt modelId="{C4994176-314D-4E1A-8FBA-242061A2848A}">
      <dgm:prSet phldrT="[Текст]"/>
      <dgm:spPr/>
      <dgm:t>
        <a:bodyPr/>
        <a:lstStyle/>
        <a:p>
          <a:r>
            <a:rPr lang="ru-RU" dirty="0" smtClean="0"/>
            <a:t>Кейс содержит подробное описание ситуации, включая контекст, причины проблемы, и пути ее решения</a:t>
          </a:r>
          <a:endParaRPr lang="en-US" dirty="0"/>
        </a:p>
      </dgm:t>
    </dgm:pt>
    <dgm:pt modelId="{F664686E-A48D-4EF7-865C-FAED6804281D}" type="parTrans" cxnId="{F7084F73-02DF-4B4B-BED0-359094C53362}">
      <dgm:prSet/>
      <dgm:spPr/>
      <dgm:t>
        <a:bodyPr/>
        <a:lstStyle/>
        <a:p>
          <a:endParaRPr lang="en-US"/>
        </a:p>
      </dgm:t>
    </dgm:pt>
    <dgm:pt modelId="{6FECA68F-3845-490B-8460-39E1DD06D607}" type="sibTrans" cxnId="{F7084F73-02DF-4B4B-BED0-359094C53362}">
      <dgm:prSet/>
      <dgm:spPr/>
      <dgm:t>
        <a:bodyPr/>
        <a:lstStyle/>
        <a:p>
          <a:endParaRPr lang="en-US"/>
        </a:p>
      </dgm:t>
    </dgm:pt>
    <dgm:pt modelId="{C99C6871-5EA2-47DE-BCEA-3FE0694C698E}">
      <dgm:prSet phldrT="[Текст]"/>
      <dgm:spPr/>
      <dgm:t>
        <a:bodyPr/>
        <a:lstStyle/>
        <a:p>
          <a:r>
            <a:rPr lang="ru-RU" dirty="0" smtClean="0"/>
            <a:t>Структура</a:t>
          </a:r>
          <a:endParaRPr lang="en-US" dirty="0"/>
        </a:p>
      </dgm:t>
    </dgm:pt>
    <dgm:pt modelId="{C2E1A128-1DCE-49EF-B4DA-698D9235DA04}" type="parTrans" cxnId="{FBE1C3C4-58CA-4667-A0D4-90B7AD9EFAC7}">
      <dgm:prSet/>
      <dgm:spPr/>
      <dgm:t>
        <a:bodyPr/>
        <a:lstStyle/>
        <a:p>
          <a:endParaRPr lang="en-US"/>
        </a:p>
      </dgm:t>
    </dgm:pt>
    <dgm:pt modelId="{6C001E45-6916-4D71-B177-95E5B764A782}" type="sibTrans" cxnId="{FBE1C3C4-58CA-4667-A0D4-90B7AD9EFAC7}">
      <dgm:prSet/>
      <dgm:spPr/>
      <dgm:t>
        <a:bodyPr/>
        <a:lstStyle/>
        <a:p>
          <a:endParaRPr lang="en-US"/>
        </a:p>
      </dgm:t>
    </dgm:pt>
    <dgm:pt modelId="{BF8678F7-3079-4CE2-9E7B-81BC9C10EE42}">
      <dgm:prSet phldrT="[Текст]"/>
      <dgm:spPr/>
      <dgm:t>
        <a:bodyPr/>
        <a:lstStyle/>
        <a:p>
          <a:r>
            <a:rPr lang="ru-RU" dirty="0" smtClean="0"/>
            <a:t>Кейс имеет четкую структуру, чтобы было легко следить за изложением информации</a:t>
          </a:r>
          <a:endParaRPr lang="en-US" dirty="0"/>
        </a:p>
      </dgm:t>
    </dgm:pt>
    <dgm:pt modelId="{F9E7B6F7-7066-459D-9768-3BB6F91F36B1}" type="parTrans" cxnId="{4D77360D-BF0C-4DE7-9999-987B32D144C5}">
      <dgm:prSet/>
      <dgm:spPr/>
      <dgm:t>
        <a:bodyPr/>
        <a:lstStyle/>
        <a:p>
          <a:endParaRPr lang="en-US"/>
        </a:p>
      </dgm:t>
    </dgm:pt>
    <dgm:pt modelId="{9511F83B-576E-4C83-B54A-A9BB87F4F7EE}" type="sibTrans" cxnId="{4D77360D-BF0C-4DE7-9999-987B32D144C5}">
      <dgm:prSet/>
      <dgm:spPr/>
      <dgm:t>
        <a:bodyPr/>
        <a:lstStyle/>
        <a:p>
          <a:endParaRPr lang="en-US"/>
        </a:p>
      </dgm:t>
    </dgm:pt>
    <dgm:pt modelId="{E8F9A5AB-5070-4D65-88BA-56F9A720E5EC}" type="pres">
      <dgm:prSet presAssocID="{473E0441-ECAC-4079-94AA-29D51F783D55}" presName="Name0" presStyleCnt="0">
        <dgm:presLayoutVars>
          <dgm:chMax/>
          <dgm:chPref/>
          <dgm:dir/>
        </dgm:presLayoutVars>
      </dgm:prSet>
      <dgm:spPr/>
      <dgm:t>
        <a:bodyPr/>
        <a:lstStyle/>
        <a:p>
          <a:endParaRPr lang="en-US"/>
        </a:p>
      </dgm:t>
    </dgm:pt>
    <dgm:pt modelId="{58E78876-1450-402C-B2D7-E4018DEA8BF7}" type="pres">
      <dgm:prSet presAssocID="{BD02A9F0-97F0-4436-A2C2-C70FD659B1B4}" presName="parenttextcomposite" presStyleCnt="0"/>
      <dgm:spPr/>
    </dgm:pt>
    <dgm:pt modelId="{1CBDFA9A-E1CC-4FD6-8836-111B1B81629A}" type="pres">
      <dgm:prSet presAssocID="{BD02A9F0-97F0-4436-A2C2-C70FD659B1B4}" presName="parenttext" presStyleLbl="revTx" presStyleIdx="0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162461F1-5B3D-457F-9F88-CFAE1A3EED7E}" type="pres">
      <dgm:prSet presAssocID="{BD02A9F0-97F0-4436-A2C2-C70FD659B1B4}" presName="composite" presStyleCnt="0"/>
      <dgm:spPr/>
    </dgm:pt>
    <dgm:pt modelId="{072CCC25-3322-4FAF-A679-6A498B0299F0}" type="pres">
      <dgm:prSet presAssocID="{BD02A9F0-97F0-4436-A2C2-C70FD659B1B4}" presName="chevron1" presStyleLbl="alignNode1" presStyleIdx="0" presStyleCnt="21"/>
      <dgm:spPr/>
    </dgm:pt>
    <dgm:pt modelId="{2875485C-195D-4BC6-B72B-75F6CDBCFAE7}" type="pres">
      <dgm:prSet presAssocID="{BD02A9F0-97F0-4436-A2C2-C70FD659B1B4}" presName="chevron2" presStyleLbl="alignNode1" presStyleIdx="1" presStyleCnt="21"/>
      <dgm:spPr/>
    </dgm:pt>
    <dgm:pt modelId="{AE431824-2AE2-48AC-88E4-C0D89F0C6A55}" type="pres">
      <dgm:prSet presAssocID="{BD02A9F0-97F0-4436-A2C2-C70FD659B1B4}" presName="chevron3" presStyleLbl="alignNode1" presStyleIdx="2" presStyleCnt="21"/>
      <dgm:spPr/>
    </dgm:pt>
    <dgm:pt modelId="{546936BE-6D06-44AB-84DD-11D31560B9DC}" type="pres">
      <dgm:prSet presAssocID="{BD02A9F0-97F0-4436-A2C2-C70FD659B1B4}" presName="chevron4" presStyleLbl="alignNode1" presStyleIdx="3" presStyleCnt="21"/>
      <dgm:spPr/>
    </dgm:pt>
    <dgm:pt modelId="{2AE58EB1-C299-434F-985F-FD991234DEE9}" type="pres">
      <dgm:prSet presAssocID="{BD02A9F0-97F0-4436-A2C2-C70FD659B1B4}" presName="chevron5" presStyleLbl="alignNode1" presStyleIdx="4" presStyleCnt="21"/>
      <dgm:spPr/>
    </dgm:pt>
    <dgm:pt modelId="{A3FDE923-5F67-4919-8FFB-802CA99559F3}" type="pres">
      <dgm:prSet presAssocID="{BD02A9F0-97F0-4436-A2C2-C70FD659B1B4}" presName="chevron6" presStyleLbl="alignNode1" presStyleIdx="5" presStyleCnt="21"/>
      <dgm:spPr/>
    </dgm:pt>
    <dgm:pt modelId="{89702FB9-71C9-4B27-B728-D968257CD594}" type="pres">
      <dgm:prSet presAssocID="{BD02A9F0-97F0-4436-A2C2-C70FD659B1B4}" presName="chevron7" presStyleLbl="alignNode1" presStyleIdx="6" presStyleCnt="21"/>
      <dgm:spPr/>
    </dgm:pt>
    <dgm:pt modelId="{D4FC435A-2F85-44E8-9B9A-D614CDB53B03}" type="pres">
      <dgm:prSet presAssocID="{BD02A9F0-97F0-4436-A2C2-C70FD659B1B4}" presName="childtext" presStyleLbl="solidFgAcc1" presStyleIdx="0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C1107A-8F2A-482E-BBE6-72BDE0CDB317}" type="pres">
      <dgm:prSet presAssocID="{DECEA28D-C32F-4A8E-81F6-7CD30A241F04}" presName="sibTrans" presStyleCnt="0"/>
      <dgm:spPr/>
    </dgm:pt>
    <dgm:pt modelId="{354604D0-BF69-4475-B1F1-E9AF7B1695F7}" type="pres">
      <dgm:prSet presAssocID="{548F7BE5-D0C0-45EB-8CDE-46C65240EC15}" presName="parenttextcomposite" presStyleCnt="0"/>
      <dgm:spPr/>
    </dgm:pt>
    <dgm:pt modelId="{A56AE969-DFB1-475F-A24B-A8A0BA0B6DEA}" type="pres">
      <dgm:prSet presAssocID="{548F7BE5-D0C0-45EB-8CDE-46C65240EC15}" presName="parenttext" presStyleLbl="revTx" presStyleIdx="1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E9A77CC1-30DF-4EB2-BE3D-10A6137F9619}" type="pres">
      <dgm:prSet presAssocID="{548F7BE5-D0C0-45EB-8CDE-46C65240EC15}" presName="composite" presStyleCnt="0"/>
      <dgm:spPr/>
    </dgm:pt>
    <dgm:pt modelId="{552170EB-3FA5-4634-8A38-E2DDCB273480}" type="pres">
      <dgm:prSet presAssocID="{548F7BE5-D0C0-45EB-8CDE-46C65240EC15}" presName="chevron1" presStyleLbl="alignNode1" presStyleIdx="7" presStyleCnt="21"/>
      <dgm:spPr/>
    </dgm:pt>
    <dgm:pt modelId="{2CC8F11D-E317-46D6-A132-3D55A41EE1B6}" type="pres">
      <dgm:prSet presAssocID="{548F7BE5-D0C0-45EB-8CDE-46C65240EC15}" presName="chevron2" presStyleLbl="alignNode1" presStyleIdx="8" presStyleCnt="21"/>
      <dgm:spPr/>
    </dgm:pt>
    <dgm:pt modelId="{67086209-9808-4E46-BF06-5C73330BB602}" type="pres">
      <dgm:prSet presAssocID="{548F7BE5-D0C0-45EB-8CDE-46C65240EC15}" presName="chevron3" presStyleLbl="alignNode1" presStyleIdx="9" presStyleCnt="21"/>
      <dgm:spPr/>
    </dgm:pt>
    <dgm:pt modelId="{20F39660-3903-4C57-AB51-C952C4C59E61}" type="pres">
      <dgm:prSet presAssocID="{548F7BE5-D0C0-45EB-8CDE-46C65240EC15}" presName="chevron4" presStyleLbl="alignNode1" presStyleIdx="10" presStyleCnt="21"/>
      <dgm:spPr/>
    </dgm:pt>
    <dgm:pt modelId="{AD749109-75C4-4332-8BB9-A54693FD27A2}" type="pres">
      <dgm:prSet presAssocID="{548F7BE5-D0C0-45EB-8CDE-46C65240EC15}" presName="chevron5" presStyleLbl="alignNode1" presStyleIdx="11" presStyleCnt="21"/>
      <dgm:spPr/>
    </dgm:pt>
    <dgm:pt modelId="{115F161E-9DD7-4045-BBA2-D1067AD7FFAC}" type="pres">
      <dgm:prSet presAssocID="{548F7BE5-D0C0-45EB-8CDE-46C65240EC15}" presName="chevron6" presStyleLbl="alignNode1" presStyleIdx="12" presStyleCnt="21"/>
      <dgm:spPr/>
    </dgm:pt>
    <dgm:pt modelId="{3F3C483B-D257-4CE8-BFF4-74E55C6AD2E0}" type="pres">
      <dgm:prSet presAssocID="{548F7BE5-D0C0-45EB-8CDE-46C65240EC15}" presName="chevron7" presStyleLbl="alignNode1" presStyleIdx="13" presStyleCnt="21"/>
      <dgm:spPr/>
    </dgm:pt>
    <dgm:pt modelId="{D3FAFC86-669B-4901-9882-CEAE4EF42F11}" type="pres">
      <dgm:prSet presAssocID="{548F7BE5-D0C0-45EB-8CDE-46C65240EC15}" presName="childtext" presStyleLbl="solidFgAcc1" presStyleIdx="1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4BA89FBA-9ED3-4E9D-8CE6-CF831289E354}" type="pres">
      <dgm:prSet presAssocID="{15A1CC3B-E050-47A7-881C-C56ADB268180}" presName="sibTrans" presStyleCnt="0"/>
      <dgm:spPr/>
    </dgm:pt>
    <dgm:pt modelId="{DA2AD975-287B-47EC-8EA3-D2FA762D3B8C}" type="pres">
      <dgm:prSet presAssocID="{C99C6871-5EA2-47DE-BCEA-3FE0694C698E}" presName="parenttextcomposite" presStyleCnt="0"/>
      <dgm:spPr/>
    </dgm:pt>
    <dgm:pt modelId="{C04E6927-3C09-4A59-9CAB-4EC25855AB14}" type="pres">
      <dgm:prSet presAssocID="{C99C6871-5EA2-47DE-BCEA-3FE0694C698E}" presName="parenttext" presStyleLbl="revTx" presStyleIdx="2" presStyleCnt="3">
        <dgm:presLayoutVars>
          <dgm:chMax/>
          <dgm:chPref val="2"/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01616DD7-E29D-48EC-BD19-447909F9943A}" type="pres">
      <dgm:prSet presAssocID="{C99C6871-5EA2-47DE-BCEA-3FE0694C698E}" presName="composite" presStyleCnt="0"/>
      <dgm:spPr/>
    </dgm:pt>
    <dgm:pt modelId="{C504A813-68E0-4306-87F5-A2AF55A3B98C}" type="pres">
      <dgm:prSet presAssocID="{C99C6871-5EA2-47DE-BCEA-3FE0694C698E}" presName="chevron1" presStyleLbl="alignNode1" presStyleIdx="14" presStyleCnt="21"/>
      <dgm:spPr/>
    </dgm:pt>
    <dgm:pt modelId="{A8D69CB7-0306-415E-B5BD-0DDAB4E51950}" type="pres">
      <dgm:prSet presAssocID="{C99C6871-5EA2-47DE-BCEA-3FE0694C698E}" presName="chevron2" presStyleLbl="alignNode1" presStyleIdx="15" presStyleCnt="21"/>
      <dgm:spPr/>
    </dgm:pt>
    <dgm:pt modelId="{C4341A79-E2D8-4762-9DEF-1171B4CD673C}" type="pres">
      <dgm:prSet presAssocID="{C99C6871-5EA2-47DE-BCEA-3FE0694C698E}" presName="chevron3" presStyleLbl="alignNode1" presStyleIdx="16" presStyleCnt="21"/>
      <dgm:spPr/>
    </dgm:pt>
    <dgm:pt modelId="{03BA0467-BA8F-4F4C-8F3D-2F8B826F4A5A}" type="pres">
      <dgm:prSet presAssocID="{C99C6871-5EA2-47DE-BCEA-3FE0694C698E}" presName="chevron4" presStyleLbl="alignNode1" presStyleIdx="17" presStyleCnt="21"/>
      <dgm:spPr/>
    </dgm:pt>
    <dgm:pt modelId="{588CA331-A832-420A-8AC5-4FCFA16A53E3}" type="pres">
      <dgm:prSet presAssocID="{C99C6871-5EA2-47DE-BCEA-3FE0694C698E}" presName="chevron5" presStyleLbl="alignNode1" presStyleIdx="18" presStyleCnt="21"/>
      <dgm:spPr/>
    </dgm:pt>
    <dgm:pt modelId="{24D08CD2-82B1-4AE6-A88F-5D33805A913F}" type="pres">
      <dgm:prSet presAssocID="{C99C6871-5EA2-47DE-BCEA-3FE0694C698E}" presName="chevron6" presStyleLbl="alignNode1" presStyleIdx="19" presStyleCnt="21"/>
      <dgm:spPr/>
    </dgm:pt>
    <dgm:pt modelId="{5171E157-30D7-406F-8E12-1379B19FAE53}" type="pres">
      <dgm:prSet presAssocID="{C99C6871-5EA2-47DE-BCEA-3FE0694C698E}" presName="chevron7" presStyleLbl="alignNode1" presStyleIdx="20" presStyleCnt="21"/>
      <dgm:spPr/>
    </dgm:pt>
    <dgm:pt modelId="{E8AE241A-E01D-48D1-8C02-439640C0F832}" type="pres">
      <dgm:prSet presAssocID="{C99C6871-5EA2-47DE-BCEA-3FE0694C698E}" presName="childtext" presStyleLbl="solidFgAcc1" presStyleIdx="2" presStyleCnt="3">
        <dgm:presLayoutVars>
          <dgm:chMax/>
          <dgm:chPref val="0"/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FBE1C3C4-58CA-4667-A0D4-90B7AD9EFAC7}" srcId="{473E0441-ECAC-4079-94AA-29D51F783D55}" destId="{C99C6871-5EA2-47DE-BCEA-3FE0694C698E}" srcOrd="2" destOrd="0" parTransId="{C2E1A128-1DCE-49EF-B4DA-698D9235DA04}" sibTransId="{6C001E45-6916-4D71-B177-95E5B764A782}"/>
    <dgm:cxn modelId="{072F0AFB-5B9E-4E0F-A72A-D0A8505CBB47}" type="presOf" srcId="{C99C6871-5EA2-47DE-BCEA-3FE0694C698E}" destId="{C04E6927-3C09-4A59-9CAB-4EC25855AB14}" srcOrd="0" destOrd="0" presId="urn:microsoft.com/office/officeart/2008/layout/VerticalAccentList"/>
    <dgm:cxn modelId="{F7084F73-02DF-4B4B-BED0-359094C53362}" srcId="{548F7BE5-D0C0-45EB-8CDE-46C65240EC15}" destId="{C4994176-314D-4E1A-8FBA-242061A2848A}" srcOrd="0" destOrd="0" parTransId="{F664686E-A48D-4EF7-865C-FAED6804281D}" sibTransId="{6FECA68F-3845-490B-8460-39E1DD06D607}"/>
    <dgm:cxn modelId="{4D77360D-BF0C-4DE7-9999-987B32D144C5}" srcId="{C99C6871-5EA2-47DE-BCEA-3FE0694C698E}" destId="{BF8678F7-3079-4CE2-9E7B-81BC9C10EE42}" srcOrd="0" destOrd="0" parTransId="{F9E7B6F7-7066-459D-9768-3BB6F91F36B1}" sibTransId="{9511F83B-576E-4C83-B54A-A9BB87F4F7EE}"/>
    <dgm:cxn modelId="{4F84B495-B9AE-4D20-B2AC-9AC035201D3C}" srcId="{473E0441-ECAC-4079-94AA-29D51F783D55}" destId="{BD02A9F0-97F0-4436-A2C2-C70FD659B1B4}" srcOrd="0" destOrd="0" parTransId="{3A361AC0-59B7-4005-B24E-477389C2B9E6}" sibTransId="{DECEA28D-C32F-4A8E-81F6-7CD30A241F04}"/>
    <dgm:cxn modelId="{8A820982-59B9-43FB-8587-9E5FA017D996}" srcId="{BD02A9F0-97F0-4436-A2C2-C70FD659B1B4}" destId="{AA862035-AA68-4431-9885-A9BEE3385A3A}" srcOrd="0" destOrd="0" parTransId="{1F90426D-A8A0-4F84-A1F5-0E7C92EAF098}" sibTransId="{844E5315-5CA8-4971-A61E-2AD19A31C8A1}"/>
    <dgm:cxn modelId="{2B6DAC7D-A7EB-490F-B598-27C453093CDF}" type="presOf" srcId="{AA862035-AA68-4431-9885-A9BEE3385A3A}" destId="{D4FC435A-2F85-44E8-9B9A-D614CDB53B03}" srcOrd="0" destOrd="0" presId="urn:microsoft.com/office/officeart/2008/layout/VerticalAccentList"/>
    <dgm:cxn modelId="{E63162DF-9334-431F-A289-D01104B9C286}" type="presOf" srcId="{BD02A9F0-97F0-4436-A2C2-C70FD659B1B4}" destId="{1CBDFA9A-E1CC-4FD6-8836-111B1B81629A}" srcOrd="0" destOrd="0" presId="urn:microsoft.com/office/officeart/2008/layout/VerticalAccentList"/>
    <dgm:cxn modelId="{5EA5FAFA-32BC-4D3A-ADC8-2011CBD9E866}" srcId="{473E0441-ECAC-4079-94AA-29D51F783D55}" destId="{548F7BE5-D0C0-45EB-8CDE-46C65240EC15}" srcOrd="1" destOrd="0" parTransId="{99B2671A-0EAD-40A4-AB79-F1351A060BFE}" sibTransId="{15A1CC3B-E050-47A7-881C-C56ADB268180}"/>
    <dgm:cxn modelId="{520F0924-AED6-4140-AC9F-62DBAE4E4B84}" type="presOf" srcId="{C4994176-314D-4E1A-8FBA-242061A2848A}" destId="{D3FAFC86-669B-4901-9882-CEAE4EF42F11}" srcOrd="0" destOrd="0" presId="urn:microsoft.com/office/officeart/2008/layout/VerticalAccentList"/>
    <dgm:cxn modelId="{385DB698-0DE0-4930-A417-4B1FE2212FE5}" type="presOf" srcId="{473E0441-ECAC-4079-94AA-29D51F783D55}" destId="{E8F9A5AB-5070-4D65-88BA-56F9A720E5EC}" srcOrd="0" destOrd="0" presId="urn:microsoft.com/office/officeart/2008/layout/VerticalAccentList"/>
    <dgm:cxn modelId="{EC923270-6D4E-4399-BAA6-491027A4BCA1}" type="presOf" srcId="{BF8678F7-3079-4CE2-9E7B-81BC9C10EE42}" destId="{E8AE241A-E01D-48D1-8C02-439640C0F832}" srcOrd="0" destOrd="0" presId="urn:microsoft.com/office/officeart/2008/layout/VerticalAccentList"/>
    <dgm:cxn modelId="{277015F1-9712-4636-BBFC-CAB57AB2719C}" type="presOf" srcId="{548F7BE5-D0C0-45EB-8CDE-46C65240EC15}" destId="{A56AE969-DFB1-475F-A24B-A8A0BA0B6DEA}" srcOrd="0" destOrd="0" presId="urn:microsoft.com/office/officeart/2008/layout/VerticalAccentList"/>
    <dgm:cxn modelId="{47EC28F6-A65F-4176-A17E-A5D9BEA9BEE0}" type="presParOf" srcId="{E8F9A5AB-5070-4D65-88BA-56F9A720E5EC}" destId="{58E78876-1450-402C-B2D7-E4018DEA8BF7}" srcOrd="0" destOrd="0" presId="urn:microsoft.com/office/officeart/2008/layout/VerticalAccentList"/>
    <dgm:cxn modelId="{BF5779FF-2937-478F-9BC0-0F2136E49709}" type="presParOf" srcId="{58E78876-1450-402C-B2D7-E4018DEA8BF7}" destId="{1CBDFA9A-E1CC-4FD6-8836-111B1B81629A}" srcOrd="0" destOrd="0" presId="urn:microsoft.com/office/officeart/2008/layout/VerticalAccentList"/>
    <dgm:cxn modelId="{5BE2726D-0AA9-43D3-B0E4-5E74836443A1}" type="presParOf" srcId="{E8F9A5AB-5070-4D65-88BA-56F9A720E5EC}" destId="{162461F1-5B3D-457F-9F88-CFAE1A3EED7E}" srcOrd="1" destOrd="0" presId="urn:microsoft.com/office/officeart/2008/layout/VerticalAccentList"/>
    <dgm:cxn modelId="{E06E852C-A935-41FB-A742-0CDB5F127386}" type="presParOf" srcId="{162461F1-5B3D-457F-9F88-CFAE1A3EED7E}" destId="{072CCC25-3322-4FAF-A679-6A498B0299F0}" srcOrd="0" destOrd="0" presId="urn:microsoft.com/office/officeart/2008/layout/VerticalAccentList"/>
    <dgm:cxn modelId="{9101D0F4-1008-4BEE-97A9-369B549CC238}" type="presParOf" srcId="{162461F1-5B3D-457F-9F88-CFAE1A3EED7E}" destId="{2875485C-195D-4BC6-B72B-75F6CDBCFAE7}" srcOrd="1" destOrd="0" presId="urn:microsoft.com/office/officeart/2008/layout/VerticalAccentList"/>
    <dgm:cxn modelId="{8B824F25-8014-4101-8106-15F81FB96249}" type="presParOf" srcId="{162461F1-5B3D-457F-9F88-CFAE1A3EED7E}" destId="{AE431824-2AE2-48AC-88E4-C0D89F0C6A55}" srcOrd="2" destOrd="0" presId="urn:microsoft.com/office/officeart/2008/layout/VerticalAccentList"/>
    <dgm:cxn modelId="{B2884666-BC79-4A8F-98A9-8790BDCEEA36}" type="presParOf" srcId="{162461F1-5B3D-457F-9F88-CFAE1A3EED7E}" destId="{546936BE-6D06-44AB-84DD-11D31560B9DC}" srcOrd="3" destOrd="0" presId="urn:microsoft.com/office/officeart/2008/layout/VerticalAccentList"/>
    <dgm:cxn modelId="{BEF98A8F-4EBD-48FA-BF3E-3F92CE7BF907}" type="presParOf" srcId="{162461F1-5B3D-457F-9F88-CFAE1A3EED7E}" destId="{2AE58EB1-C299-434F-985F-FD991234DEE9}" srcOrd="4" destOrd="0" presId="urn:microsoft.com/office/officeart/2008/layout/VerticalAccentList"/>
    <dgm:cxn modelId="{961327D0-C06F-423E-9EF6-027426F0905B}" type="presParOf" srcId="{162461F1-5B3D-457F-9F88-CFAE1A3EED7E}" destId="{A3FDE923-5F67-4919-8FFB-802CA99559F3}" srcOrd="5" destOrd="0" presId="urn:microsoft.com/office/officeart/2008/layout/VerticalAccentList"/>
    <dgm:cxn modelId="{F0B5550C-41FA-4BC5-BCE0-C5F3317C9099}" type="presParOf" srcId="{162461F1-5B3D-457F-9F88-CFAE1A3EED7E}" destId="{89702FB9-71C9-4B27-B728-D968257CD594}" srcOrd="6" destOrd="0" presId="urn:microsoft.com/office/officeart/2008/layout/VerticalAccentList"/>
    <dgm:cxn modelId="{A98C4D40-1177-4383-A368-5691F1BE66C5}" type="presParOf" srcId="{162461F1-5B3D-457F-9F88-CFAE1A3EED7E}" destId="{D4FC435A-2F85-44E8-9B9A-D614CDB53B03}" srcOrd="7" destOrd="0" presId="urn:microsoft.com/office/officeart/2008/layout/VerticalAccentList"/>
    <dgm:cxn modelId="{C19FE046-8725-414D-A37E-A12F5C145086}" type="presParOf" srcId="{E8F9A5AB-5070-4D65-88BA-56F9A720E5EC}" destId="{E9C1107A-8F2A-482E-BBE6-72BDE0CDB317}" srcOrd="2" destOrd="0" presId="urn:microsoft.com/office/officeart/2008/layout/VerticalAccentList"/>
    <dgm:cxn modelId="{180766BE-DF0B-4E6F-815C-567DF55C8C14}" type="presParOf" srcId="{E8F9A5AB-5070-4D65-88BA-56F9A720E5EC}" destId="{354604D0-BF69-4475-B1F1-E9AF7B1695F7}" srcOrd="3" destOrd="0" presId="urn:microsoft.com/office/officeart/2008/layout/VerticalAccentList"/>
    <dgm:cxn modelId="{F6EEF2A2-5EF2-4FB9-AA40-2FB2752B7618}" type="presParOf" srcId="{354604D0-BF69-4475-B1F1-E9AF7B1695F7}" destId="{A56AE969-DFB1-475F-A24B-A8A0BA0B6DEA}" srcOrd="0" destOrd="0" presId="urn:microsoft.com/office/officeart/2008/layout/VerticalAccentList"/>
    <dgm:cxn modelId="{688ED826-5E4F-49EC-B905-FDBC5CA83438}" type="presParOf" srcId="{E8F9A5AB-5070-4D65-88BA-56F9A720E5EC}" destId="{E9A77CC1-30DF-4EB2-BE3D-10A6137F9619}" srcOrd="4" destOrd="0" presId="urn:microsoft.com/office/officeart/2008/layout/VerticalAccentList"/>
    <dgm:cxn modelId="{785BA464-3B6E-4454-8DF3-6A1CF61A2EBD}" type="presParOf" srcId="{E9A77CC1-30DF-4EB2-BE3D-10A6137F9619}" destId="{552170EB-3FA5-4634-8A38-E2DDCB273480}" srcOrd="0" destOrd="0" presId="urn:microsoft.com/office/officeart/2008/layout/VerticalAccentList"/>
    <dgm:cxn modelId="{94187C19-90CC-431D-BB21-60CA2B8CADD0}" type="presParOf" srcId="{E9A77CC1-30DF-4EB2-BE3D-10A6137F9619}" destId="{2CC8F11D-E317-46D6-A132-3D55A41EE1B6}" srcOrd="1" destOrd="0" presId="urn:microsoft.com/office/officeart/2008/layout/VerticalAccentList"/>
    <dgm:cxn modelId="{3E286084-90E0-4C43-B099-684966D97FA4}" type="presParOf" srcId="{E9A77CC1-30DF-4EB2-BE3D-10A6137F9619}" destId="{67086209-9808-4E46-BF06-5C73330BB602}" srcOrd="2" destOrd="0" presId="urn:microsoft.com/office/officeart/2008/layout/VerticalAccentList"/>
    <dgm:cxn modelId="{2CB7409B-EB1A-4D5E-AE04-B1B1C06A883D}" type="presParOf" srcId="{E9A77CC1-30DF-4EB2-BE3D-10A6137F9619}" destId="{20F39660-3903-4C57-AB51-C952C4C59E61}" srcOrd="3" destOrd="0" presId="urn:microsoft.com/office/officeart/2008/layout/VerticalAccentList"/>
    <dgm:cxn modelId="{081B21C5-0529-4115-9F52-6561E5F082FB}" type="presParOf" srcId="{E9A77CC1-30DF-4EB2-BE3D-10A6137F9619}" destId="{AD749109-75C4-4332-8BB9-A54693FD27A2}" srcOrd="4" destOrd="0" presId="urn:microsoft.com/office/officeart/2008/layout/VerticalAccentList"/>
    <dgm:cxn modelId="{53E5C5D4-1A8F-4B26-89FB-74CAF3A5E974}" type="presParOf" srcId="{E9A77CC1-30DF-4EB2-BE3D-10A6137F9619}" destId="{115F161E-9DD7-4045-BBA2-D1067AD7FFAC}" srcOrd="5" destOrd="0" presId="urn:microsoft.com/office/officeart/2008/layout/VerticalAccentList"/>
    <dgm:cxn modelId="{F194A367-77B5-43F1-836E-1560C831B259}" type="presParOf" srcId="{E9A77CC1-30DF-4EB2-BE3D-10A6137F9619}" destId="{3F3C483B-D257-4CE8-BFF4-74E55C6AD2E0}" srcOrd="6" destOrd="0" presId="urn:microsoft.com/office/officeart/2008/layout/VerticalAccentList"/>
    <dgm:cxn modelId="{C1CAD7D8-FE73-47FD-BA86-664EA8594E76}" type="presParOf" srcId="{E9A77CC1-30DF-4EB2-BE3D-10A6137F9619}" destId="{D3FAFC86-669B-4901-9882-CEAE4EF42F11}" srcOrd="7" destOrd="0" presId="urn:microsoft.com/office/officeart/2008/layout/VerticalAccentList"/>
    <dgm:cxn modelId="{318E549D-AB92-4013-8328-F5AFF6DEC159}" type="presParOf" srcId="{E8F9A5AB-5070-4D65-88BA-56F9A720E5EC}" destId="{4BA89FBA-9ED3-4E9D-8CE6-CF831289E354}" srcOrd="5" destOrd="0" presId="urn:microsoft.com/office/officeart/2008/layout/VerticalAccentList"/>
    <dgm:cxn modelId="{F6BA846A-CACF-40A9-AD95-C00A217F2B76}" type="presParOf" srcId="{E8F9A5AB-5070-4D65-88BA-56F9A720E5EC}" destId="{DA2AD975-287B-47EC-8EA3-D2FA762D3B8C}" srcOrd="6" destOrd="0" presId="urn:microsoft.com/office/officeart/2008/layout/VerticalAccentList"/>
    <dgm:cxn modelId="{121EDA48-1A9C-4DC5-AB19-D158B0FF1A41}" type="presParOf" srcId="{DA2AD975-287B-47EC-8EA3-D2FA762D3B8C}" destId="{C04E6927-3C09-4A59-9CAB-4EC25855AB14}" srcOrd="0" destOrd="0" presId="urn:microsoft.com/office/officeart/2008/layout/VerticalAccentList"/>
    <dgm:cxn modelId="{E4ABEE0B-3D34-4983-B3B2-2C518B3B7B24}" type="presParOf" srcId="{E8F9A5AB-5070-4D65-88BA-56F9A720E5EC}" destId="{01616DD7-E29D-48EC-BD19-447909F9943A}" srcOrd="7" destOrd="0" presId="urn:microsoft.com/office/officeart/2008/layout/VerticalAccentList"/>
    <dgm:cxn modelId="{FD054DCF-D49F-43C3-AD98-7757DF66B2A9}" type="presParOf" srcId="{01616DD7-E29D-48EC-BD19-447909F9943A}" destId="{C504A813-68E0-4306-87F5-A2AF55A3B98C}" srcOrd="0" destOrd="0" presId="urn:microsoft.com/office/officeart/2008/layout/VerticalAccentList"/>
    <dgm:cxn modelId="{1317A389-9DDB-4A13-9B06-58B6C899B86F}" type="presParOf" srcId="{01616DD7-E29D-48EC-BD19-447909F9943A}" destId="{A8D69CB7-0306-415E-B5BD-0DDAB4E51950}" srcOrd="1" destOrd="0" presId="urn:microsoft.com/office/officeart/2008/layout/VerticalAccentList"/>
    <dgm:cxn modelId="{EA864FE6-7307-486E-82B3-6A1D6003B39B}" type="presParOf" srcId="{01616DD7-E29D-48EC-BD19-447909F9943A}" destId="{C4341A79-E2D8-4762-9DEF-1171B4CD673C}" srcOrd="2" destOrd="0" presId="urn:microsoft.com/office/officeart/2008/layout/VerticalAccentList"/>
    <dgm:cxn modelId="{06183EFF-CDF6-47FE-BC24-2B27AC1D0035}" type="presParOf" srcId="{01616DD7-E29D-48EC-BD19-447909F9943A}" destId="{03BA0467-BA8F-4F4C-8F3D-2F8B826F4A5A}" srcOrd="3" destOrd="0" presId="urn:microsoft.com/office/officeart/2008/layout/VerticalAccentList"/>
    <dgm:cxn modelId="{41FE772B-C658-4A08-8CED-D20684EB5062}" type="presParOf" srcId="{01616DD7-E29D-48EC-BD19-447909F9943A}" destId="{588CA331-A832-420A-8AC5-4FCFA16A53E3}" srcOrd="4" destOrd="0" presId="urn:microsoft.com/office/officeart/2008/layout/VerticalAccentList"/>
    <dgm:cxn modelId="{0DDF2D6C-FECC-4F4B-A11C-E37F4A67AE58}" type="presParOf" srcId="{01616DD7-E29D-48EC-BD19-447909F9943A}" destId="{24D08CD2-82B1-4AE6-A88F-5D33805A913F}" srcOrd="5" destOrd="0" presId="urn:microsoft.com/office/officeart/2008/layout/VerticalAccentList"/>
    <dgm:cxn modelId="{DA0C9DE3-8907-4535-AC3B-E450E85AC1A6}" type="presParOf" srcId="{01616DD7-E29D-48EC-BD19-447909F9943A}" destId="{5171E157-30D7-406F-8E12-1379B19FAE53}" srcOrd="6" destOrd="0" presId="urn:microsoft.com/office/officeart/2008/layout/VerticalAccentList"/>
    <dgm:cxn modelId="{9101FF2C-D5FA-49AD-A565-F91C41BCE4B3}" type="presParOf" srcId="{01616DD7-E29D-48EC-BD19-447909F9943A}" destId="{E8AE241A-E01D-48D1-8C02-439640C0F832}" srcOrd="7" destOrd="0" presId="urn:microsoft.com/office/officeart/2008/layout/VerticalAccentList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4BAD364-2FF2-4B31-8FBF-2C6F278CB805}" type="doc">
      <dgm:prSet loTypeId="urn:microsoft.com/office/officeart/2005/8/layout/process4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9B2D3E06-42AC-467E-95A3-1AC767C1CC2D}">
      <dgm:prSet phldrT="[Текст]" custT="1"/>
      <dgm:spPr/>
      <dgm:t>
        <a:bodyPr/>
        <a:lstStyle/>
        <a:p>
          <a:r>
            <a:rPr lang="ru-RU" sz="4000" dirty="0" smtClean="0"/>
            <a:t>Структура кейса</a:t>
          </a:r>
          <a:endParaRPr lang="en-US" sz="4000" dirty="0"/>
        </a:p>
      </dgm:t>
    </dgm:pt>
    <dgm:pt modelId="{73A387F6-687E-4364-BCCA-0F43FF77329E}" type="parTrans" cxnId="{59C915E2-5727-4F7B-892E-3DACCFD85A56}">
      <dgm:prSet/>
      <dgm:spPr/>
      <dgm:t>
        <a:bodyPr/>
        <a:lstStyle/>
        <a:p>
          <a:endParaRPr lang="en-US"/>
        </a:p>
      </dgm:t>
    </dgm:pt>
    <dgm:pt modelId="{5606DD7D-881F-47CD-856F-2D8F0A9697FD}" type="sibTrans" cxnId="{59C915E2-5727-4F7B-892E-3DACCFD85A56}">
      <dgm:prSet/>
      <dgm:spPr/>
      <dgm:t>
        <a:bodyPr/>
        <a:lstStyle/>
        <a:p>
          <a:endParaRPr lang="en-US"/>
        </a:p>
      </dgm:t>
    </dgm:pt>
    <dgm:pt modelId="{2ACE9DEB-6E4A-4820-9287-23DC674B7854}">
      <dgm:prSet phldrT="[Текст]" custT="1"/>
      <dgm:spPr/>
      <dgm:t>
        <a:bodyPr/>
        <a:lstStyle/>
        <a:p>
          <a:r>
            <a:rPr lang="ru-RU" sz="3200" b="1" dirty="0" smtClean="0"/>
            <a:t>Название, отражающее тем</a:t>
          </a:r>
          <a:r>
            <a:rPr lang="ru-RU" sz="3200" dirty="0" smtClean="0"/>
            <a:t>у</a:t>
          </a:r>
          <a:endParaRPr lang="en-US" sz="3200" dirty="0"/>
        </a:p>
      </dgm:t>
    </dgm:pt>
    <dgm:pt modelId="{93630F04-D31D-45F1-9563-196B737DE023}" type="parTrans" cxnId="{29B180D5-73C6-4D2E-9829-DB790E81A914}">
      <dgm:prSet/>
      <dgm:spPr/>
      <dgm:t>
        <a:bodyPr/>
        <a:lstStyle/>
        <a:p>
          <a:endParaRPr lang="en-US"/>
        </a:p>
      </dgm:t>
    </dgm:pt>
    <dgm:pt modelId="{12E59972-7E07-4545-972F-C8B0B771A187}" type="sibTrans" cxnId="{29B180D5-73C6-4D2E-9829-DB790E81A914}">
      <dgm:prSet/>
      <dgm:spPr/>
      <dgm:t>
        <a:bodyPr/>
        <a:lstStyle/>
        <a:p>
          <a:endParaRPr lang="en-US"/>
        </a:p>
      </dgm:t>
    </dgm:pt>
    <dgm:pt modelId="{DB5BEC8F-24EB-4B0A-A245-425CC2E212F6}">
      <dgm:prSet phldrT="[Текст]" custT="1"/>
      <dgm:spPr/>
      <dgm:t>
        <a:bodyPr/>
        <a:lstStyle/>
        <a:p>
          <a:r>
            <a:rPr lang="ru-RU" sz="3600" dirty="0" smtClean="0"/>
            <a:t>Ситуация</a:t>
          </a:r>
          <a:endParaRPr lang="en-US" sz="3600" dirty="0"/>
        </a:p>
      </dgm:t>
    </dgm:pt>
    <dgm:pt modelId="{E68DD6D8-807D-4FB6-85C6-FD6ECDAD5BA2}" type="parTrans" cxnId="{471BF822-0C7C-4A4A-B95E-3163994A9C86}">
      <dgm:prSet/>
      <dgm:spPr/>
      <dgm:t>
        <a:bodyPr/>
        <a:lstStyle/>
        <a:p>
          <a:endParaRPr lang="en-US"/>
        </a:p>
      </dgm:t>
    </dgm:pt>
    <dgm:pt modelId="{B79460F8-3021-4170-B14B-BE5B5F90EDA3}" type="sibTrans" cxnId="{471BF822-0C7C-4A4A-B95E-3163994A9C86}">
      <dgm:prSet/>
      <dgm:spPr/>
      <dgm:t>
        <a:bodyPr/>
        <a:lstStyle/>
        <a:p>
          <a:endParaRPr lang="en-US"/>
        </a:p>
      </dgm:t>
    </dgm:pt>
    <dgm:pt modelId="{0BCD7E33-DF7F-412B-A90F-08205B01B313}">
      <dgm:prSet phldrT="[Текст]" custT="1"/>
      <dgm:spPr/>
      <dgm:t>
        <a:bodyPr/>
        <a:lstStyle/>
        <a:p>
          <a:r>
            <a:rPr lang="ru-RU" sz="3200" b="1" dirty="0" smtClean="0"/>
            <a:t>Проблема</a:t>
          </a:r>
          <a:endParaRPr lang="en-US" sz="3200" b="1" dirty="0"/>
        </a:p>
      </dgm:t>
    </dgm:pt>
    <dgm:pt modelId="{F192CDE1-ACA5-4D6D-8601-8BDCCEE907BC}" type="parTrans" cxnId="{D8CB2A3D-B672-419B-A037-45DC9E48951E}">
      <dgm:prSet/>
      <dgm:spPr/>
      <dgm:t>
        <a:bodyPr/>
        <a:lstStyle/>
        <a:p>
          <a:endParaRPr lang="en-US"/>
        </a:p>
      </dgm:t>
    </dgm:pt>
    <dgm:pt modelId="{AC3F0967-D657-4859-8114-A891B1FCB244}" type="sibTrans" cxnId="{D8CB2A3D-B672-419B-A037-45DC9E48951E}">
      <dgm:prSet/>
      <dgm:spPr/>
      <dgm:t>
        <a:bodyPr/>
        <a:lstStyle/>
        <a:p>
          <a:endParaRPr lang="en-US"/>
        </a:p>
      </dgm:t>
    </dgm:pt>
    <dgm:pt modelId="{0BDE04DC-B392-44B7-8BA0-F19212C5410D}">
      <dgm:prSet phldrT="[Текст]"/>
      <dgm:spPr/>
      <dgm:t>
        <a:bodyPr/>
        <a:lstStyle/>
        <a:p>
          <a:r>
            <a:rPr lang="ru-RU" dirty="0" smtClean="0"/>
            <a:t>Цель и задачи</a:t>
          </a:r>
          <a:endParaRPr lang="en-US" dirty="0"/>
        </a:p>
      </dgm:t>
    </dgm:pt>
    <dgm:pt modelId="{184A8408-AC4D-4EE2-8F77-726D42A0FADE}" type="parTrans" cxnId="{7CAC9396-4025-4B8E-BEAC-1A132E1DC50A}">
      <dgm:prSet/>
      <dgm:spPr/>
      <dgm:t>
        <a:bodyPr/>
        <a:lstStyle/>
        <a:p>
          <a:endParaRPr lang="en-US"/>
        </a:p>
      </dgm:t>
    </dgm:pt>
    <dgm:pt modelId="{17A4ED1B-D0E3-44B9-9950-010FA2EB42D4}" type="sibTrans" cxnId="{7CAC9396-4025-4B8E-BEAC-1A132E1DC50A}">
      <dgm:prSet/>
      <dgm:spPr/>
      <dgm:t>
        <a:bodyPr/>
        <a:lstStyle/>
        <a:p>
          <a:endParaRPr lang="en-US"/>
        </a:p>
      </dgm:t>
    </dgm:pt>
    <dgm:pt modelId="{4E92ACE4-51B8-4B22-8A95-FD8444A85499}">
      <dgm:prSet phldrT="[Текст]"/>
      <dgm:spPr/>
      <dgm:t>
        <a:bodyPr/>
        <a:lstStyle/>
        <a:p>
          <a:r>
            <a:rPr lang="ru-RU" b="1" dirty="0" smtClean="0"/>
            <a:t>задания</a:t>
          </a:r>
          <a:endParaRPr lang="en-US" b="1" dirty="0"/>
        </a:p>
      </dgm:t>
    </dgm:pt>
    <dgm:pt modelId="{67F46A68-C7BB-4B22-AC46-B4BC07326389}" type="parTrans" cxnId="{5F23F414-69D7-4A21-8CC2-3FFCF9853112}">
      <dgm:prSet/>
      <dgm:spPr/>
      <dgm:t>
        <a:bodyPr/>
        <a:lstStyle/>
        <a:p>
          <a:endParaRPr lang="en-US"/>
        </a:p>
      </dgm:t>
    </dgm:pt>
    <dgm:pt modelId="{907C066A-F657-4CE6-9AFC-3885A5583747}" type="sibTrans" cxnId="{5F23F414-69D7-4A21-8CC2-3FFCF9853112}">
      <dgm:prSet/>
      <dgm:spPr/>
      <dgm:t>
        <a:bodyPr/>
        <a:lstStyle/>
        <a:p>
          <a:endParaRPr lang="en-US"/>
        </a:p>
      </dgm:t>
    </dgm:pt>
    <dgm:pt modelId="{307D15A6-B8EB-4E88-99A5-437586571603}" type="pres">
      <dgm:prSet presAssocID="{74BAD364-2FF2-4B31-8FBF-2C6F278CB805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CF7AC285-6FD3-46DD-B3AC-BE608C836352}" type="pres">
      <dgm:prSet presAssocID="{0BDE04DC-B392-44B7-8BA0-F19212C5410D}" presName="boxAndChildren" presStyleCnt="0"/>
      <dgm:spPr/>
    </dgm:pt>
    <dgm:pt modelId="{CC48AE81-44ED-4594-BCFB-170A591709BA}" type="pres">
      <dgm:prSet presAssocID="{0BDE04DC-B392-44B7-8BA0-F19212C5410D}" presName="parentTextBox" presStyleLbl="node1" presStyleIdx="0" presStyleCnt="3"/>
      <dgm:spPr/>
      <dgm:t>
        <a:bodyPr/>
        <a:lstStyle/>
        <a:p>
          <a:endParaRPr lang="en-US"/>
        </a:p>
      </dgm:t>
    </dgm:pt>
    <dgm:pt modelId="{460C0566-921F-44DE-92BB-1463F6DCCA38}" type="pres">
      <dgm:prSet presAssocID="{0BDE04DC-B392-44B7-8BA0-F19212C5410D}" presName="entireBox" presStyleLbl="node1" presStyleIdx="0" presStyleCnt="3"/>
      <dgm:spPr/>
      <dgm:t>
        <a:bodyPr/>
        <a:lstStyle/>
        <a:p>
          <a:endParaRPr lang="en-US"/>
        </a:p>
      </dgm:t>
    </dgm:pt>
    <dgm:pt modelId="{B8AC550B-0CD7-4808-8DAD-75D2876B86A4}" type="pres">
      <dgm:prSet presAssocID="{0BDE04DC-B392-44B7-8BA0-F19212C5410D}" presName="descendantBox" presStyleCnt="0"/>
      <dgm:spPr/>
    </dgm:pt>
    <dgm:pt modelId="{9114D098-48E2-4A2C-9FA0-C28943809711}" type="pres">
      <dgm:prSet presAssocID="{4E92ACE4-51B8-4B22-8A95-FD8444A85499}" presName="childTextBox" presStyleLbl="fg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B774ED7-32AC-4F73-8616-FDD1AB9B4C7B}" type="pres">
      <dgm:prSet presAssocID="{B79460F8-3021-4170-B14B-BE5B5F90EDA3}" presName="sp" presStyleCnt="0"/>
      <dgm:spPr/>
    </dgm:pt>
    <dgm:pt modelId="{ACE7731A-F01A-4CA7-B10B-E6A6710DECD2}" type="pres">
      <dgm:prSet presAssocID="{DB5BEC8F-24EB-4B0A-A245-425CC2E212F6}" presName="arrowAndChildren" presStyleCnt="0"/>
      <dgm:spPr/>
    </dgm:pt>
    <dgm:pt modelId="{20CC25A4-C055-409D-B3CC-6224AA72EA67}" type="pres">
      <dgm:prSet presAssocID="{DB5BEC8F-24EB-4B0A-A245-425CC2E212F6}" presName="parentTextArrow" presStyleLbl="node1" presStyleIdx="0" presStyleCnt="3"/>
      <dgm:spPr/>
      <dgm:t>
        <a:bodyPr/>
        <a:lstStyle/>
        <a:p>
          <a:endParaRPr lang="en-US"/>
        </a:p>
      </dgm:t>
    </dgm:pt>
    <dgm:pt modelId="{A7D8BF62-D3F3-47C3-8743-E46A6C98148E}" type="pres">
      <dgm:prSet presAssocID="{DB5BEC8F-24EB-4B0A-A245-425CC2E212F6}" presName="arrow" presStyleLbl="node1" presStyleIdx="1" presStyleCnt="3" custLinFactNeighborX="6557" custLinFactNeighborY="-134"/>
      <dgm:spPr/>
      <dgm:t>
        <a:bodyPr/>
        <a:lstStyle/>
        <a:p>
          <a:endParaRPr lang="en-US"/>
        </a:p>
      </dgm:t>
    </dgm:pt>
    <dgm:pt modelId="{B1E8D889-CD39-4A98-994C-0BBED02F28C8}" type="pres">
      <dgm:prSet presAssocID="{DB5BEC8F-24EB-4B0A-A245-425CC2E212F6}" presName="descendantArrow" presStyleCnt="0"/>
      <dgm:spPr/>
    </dgm:pt>
    <dgm:pt modelId="{1CBDDC36-039E-4594-BA24-623EB4C6EECC}" type="pres">
      <dgm:prSet presAssocID="{0BCD7E33-DF7F-412B-A90F-08205B01B313}" presName="childTextArrow" presStyleLbl="fg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248549C7-0726-4195-9E44-F6AB49F3AA70}" type="pres">
      <dgm:prSet presAssocID="{5606DD7D-881F-47CD-856F-2D8F0A9697FD}" presName="sp" presStyleCnt="0"/>
      <dgm:spPr/>
    </dgm:pt>
    <dgm:pt modelId="{BE8ABDA6-559B-4CE0-9D0F-31615E772D0A}" type="pres">
      <dgm:prSet presAssocID="{9B2D3E06-42AC-467E-95A3-1AC767C1CC2D}" presName="arrowAndChildren" presStyleCnt="0"/>
      <dgm:spPr/>
    </dgm:pt>
    <dgm:pt modelId="{9E647357-665E-4699-8FA8-D204E91B8D41}" type="pres">
      <dgm:prSet presAssocID="{9B2D3E06-42AC-467E-95A3-1AC767C1CC2D}" presName="parentTextArrow" presStyleLbl="node1" presStyleIdx="1" presStyleCnt="3"/>
      <dgm:spPr/>
      <dgm:t>
        <a:bodyPr/>
        <a:lstStyle/>
        <a:p>
          <a:endParaRPr lang="en-US"/>
        </a:p>
      </dgm:t>
    </dgm:pt>
    <dgm:pt modelId="{32D73CE1-3FEF-40F8-B082-5C75A440CFBA}" type="pres">
      <dgm:prSet presAssocID="{9B2D3E06-42AC-467E-95A3-1AC767C1CC2D}" presName="arrow" presStyleLbl="node1" presStyleIdx="2" presStyleCnt="3" custLinFactNeighborX="14754" custLinFactNeighborY="-46"/>
      <dgm:spPr/>
      <dgm:t>
        <a:bodyPr/>
        <a:lstStyle/>
        <a:p>
          <a:endParaRPr lang="en-US"/>
        </a:p>
      </dgm:t>
    </dgm:pt>
    <dgm:pt modelId="{3DB110C4-54C0-4C1E-B97A-19B4E1049F1B}" type="pres">
      <dgm:prSet presAssocID="{9B2D3E06-42AC-467E-95A3-1AC767C1CC2D}" presName="descendantArrow" presStyleCnt="0"/>
      <dgm:spPr/>
    </dgm:pt>
    <dgm:pt modelId="{198D4DD6-FCB5-453E-8465-B5EE35E27231}" type="pres">
      <dgm:prSet presAssocID="{2ACE9DEB-6E4A-4820-9287-23DC674B7854}" presName="childTextArrow" presStyleLbl="fgAccFollow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</dgm:ptLst>
  <dgm:cxnLst>
    <dgm:cxn modelId="{D8CB2A3D-B672-419B-A037-45DC9E48951E}" srcId="{DB5BEC8F-24EB-4B0A-A245-425CC2E212F6}" destId="{0BCD7E33-DF7F-412B-A90F-08205B01B313}" srcOrd="0" destOrd="0" parTransId="{F192CDE1-ACA5-4D6D-8601-8BDCCEE907BC}" sibTransId="{AC3F0967-D657-4859-8114-A891B1FCB244}"/>
    <dgm:cxn modelId="{7CC43B4F-4C52-48A7-ADF9-5D91C5D678C3}" type="presOf" srcId="{0BDE04DC-B392-44B7-8BA0-F19212C5410D}" destId="{460C0566-921F-44DE-92BB-1463F6DCCA38}" srcOrd="1" destOrd="0" presId="urn:microsoft.com/office/officeart/2005/8/layout/process4"/>
    <dgm:cxn modelId="{44F59BBA-8658-41EB-AEC5-60DCB71A8E97}" type="presOf" srcId="{DB5BEC8F-24EB-4B0A-A245-425CC2E212F6}" destId="{20CC25A4-C055-409D-B3CC-6224AA72EA67}" srcOrd="0" destOrd="0" presId="urn:microsoft.com/office/officeart/2005/8/layout/process4"/>
    <dgm:cxn modelId="{51500BBF-3BB2-4F78-9371-502236857A19}" type="presOf" srcId="{4E92ACE4-51B8-4B22-8A95-FD8444A85499}" destId="{9114D098-48E2-4A2C-9FA0-C28943809711}" srcOrd="0" destOrd="0" presId="urn:microsoft.com/office/officeart/2005/8/layout/process4"/>
    <dgm:cxn modelId="{E6A2A243-03B5-45FE-87A8-55D92C010ACE}" type="presOf" srcId="{0BDE04DC-B392-44B7-8BA0-F19212C5410D}" destId="{CC48AE81-44ED-4594-BCFB-170A591709BA}" srcOrd="0" destOrd="0" presId="urn:microsoft.com/office/officeart/2005/8/layout/process4"/>
    <dgm:cxn modelId="{F29CEF56-188F-4D25-B704-87FF670672CA}" type="presOf" srcId="{2ACE9DEB-6E4A-4820-9287-23DC674B7854}" destId="{198D4DD6-FCB5-453E-8465-B5EE35E27231}" srcOrd="0" destOrd="0" presId="urn:microsoft.com/office/officeart/2005/8/layout/process4"/>
    <dgm:cxn modelId="{4F84521B-ECB3-49D3-B975-3446D79488CB}" type="presOf" srcId="{74BAD364-2FF2-4B31-8FBF-2C6F278CB805}" destId="{307D15A6-B8EB-4E88-99A5-437586571603}" srcOrd="0" destOrd="0" presId="urn:microsoft.com/office/officeart/2005/8/layout/process4"/>
    <dgm:cxn modelId="{59C915E2-5727-4F7B-892E-3DACCFD85A56}" srcId="{74BAD364-2FF2-4B31-8FBF-2C6F278CB805}" destId="{9B2D3E06-42AC-467E-95A3-1AC767C1CC2D}" srcOrd="0" destOrd="0" parTransId="{73A387F6-687E-4364-BCCA-0F43FF77329E}" sibTransId="{5606DD7D-881F-47CD-856F-2D8F0A9697FD}"/>
    <dgm:cxn modelId="{471BF822-0C7C-4A4A-B95E-3163994A9C86}" srcId="{74BAD364-2FF2-4B31-8FBF-2C6F278CB805}" destId="{DB5BEC8F-24EB-4B0A-A245-425CC2E212F6}" srcOrd="1" destOrd="0" parTransId="{E68DD6D8-807D-4FB6-85C6-FD6ECDAD5BA2}" sibTransId="{B79460F8-3021-4170-B14B-BE5B5F90EDA3}"/>
    <dgm:cxn modelId="{7CAC9396-4025-4B8E-BEAC-1A132E1DC50A}" srcId="{74BAD364-2FF2-4B31-8FBF-2C6F278CB805}" destId="{0BDE04DC-B392-44B7-8BA0-F19212C5410D}" srcOrd="2" destOrd="0" parTransId="{184A8408-AC4D-4EE2-8F77-726D42A0FADE}" sibTransId="{17A4ED1B-D0E3-44B9-9950-010FA2EB42D4}"/>
    <dgm:cxn modelId="{5F23F414-69D7-4A21-8CC2-3FFCF9853112}" srcId="{0BDE04DC-B392-44B7-8BA0-F19212C5410D}" destId="{4E92ACE4-51B8-4B22-8A95-FD8444A85499}" srcOrd="0" destOrd="0" parTransId="{67F46A68-C7BB-4B22-AC46-B4BC07326389}" sibTransId="{907C066A-F657-4CE6-9AFC-3885A5583747}"/>
    <dgm:cxn modelId="{6455D232-A817-42A1-936B-6F9BB8631E12}" type="presOf" srcId="{DB5BEC8F-24EB-4B0A-A245-425CC2E212F6}" destId="{A7D8BF62-D3F3-47C3-8743-E46A6C98148E}" srcOrd="1" destOrd="0" presId="urn:microsoft.com/office/officeart/2005/8/layout/process4"/>
    <dgm:cxn modelId="{B011D54F-5E10-4035-9F2F-06BD75C344AC}" type="presOf" srcId="{9B2D3E06-42AC-467E-95A3-1AC767C1CC2D}" destId="{32D73CE1-3FEF-40F8-B082-5C75A440CFBA}" srcOrd="1" destOrd="0" presId="urn:microsoft.com/office/officeart/2005/8/layout/process4"/>
    <dgm:cxn modelId="{FC6DBFC0-5B63-4C27-ADF9-A1BE0048B1BA}" type="presOf" srcId="{9B2D3E06-42AC-467E-95A3-1AC767C1CC2D}" destId="{9E647357-665E-4699-8FA8-D204E91B8D41}" srcOrd="0" destOrd="0" presId="urn:microsoft.com/office/officeart/2005/8/layout/process4"/>
    <dgm:cxn modelId="{29B180D5-73C6-4D2E-9829-DB790E81A914}" srcId="{9B2D3E06-42AC-467E-95A3-1AC767C1CC2D}" destId="{2ACE9DEB-6E4A-4820-9287-23DC674B7854}" srcOrd="0" destOrd="0" parTransId="{93630F04-D31D-45F1-9563-196B737DE023}" sibTransId="{12E59972-7E07-4545-972F-C8B0B771A187}"/>
    <dgm:cxn modelId="{D963654B-3A53-4853-B263-F31CBFC04187}" type="presOf" srcId="{0BCD7E33-DF7F-412B-A90F-08205B01B313}" destId="{1CBDDC36-039E-4594-BA24-623EB4C6EECC}" srcOrd="0" destOrd="0" presId="urn:microsoft.com/office/officeart/2005/8/layout/process4"/>
    <dgm:cxn modelId="{27E0FFE7-F90D-4FFD-B796-B0957B950EA0}" type="presParOf" srcId="{307D15A6-B8EB-4E88-99A5-437586571603}" destId="{CF7AC285-6FD3-46DD-B3AC-BE608C836352}" srcOrd="0" destOrd="0" presId="urn:microsoft.com/office/officeart/2005/8/layout/process4"/>
    <dgm:cxn modelId="{D161CC7C-15C0-4388-9595-A58E1D979FC5}" type="presParOf" srcId="{CF7AC285-6FD3-46DD-B3AC-BE608C836352}" destId="{CC48AE81-44ED-4594-BCFB-170A591709BA}" srcOrd="0" destOrd="0" presId="urn:microsoft.com/office/officeart/2005/8/layout/process4"/>
    <dgm:cxn modelId="{BA911857-FFF3-474B-A973-CBE8AA73C91D}" type="presParOf" srcId="{CF7AC285-6FD3-46DD-B3AC-BE608C836352}" destId="{460C0566-921F-44DE-92BB-1463F6DCCA38}" srcOrd="1" destOrd="0" presId="urn:microsoft.com/office/officeart/2005/8/layout/process4"/>
    <dgm:cxn modelId="{81DCA327-A01D-4589-B8A4-CD85BC7D3571}" type="presParOf" srcId="{CF7AC285-6FD3-46DD-B3AC-BE608C836352}" destId="{B8AC550B-0CD7-4808-8DAD-75D2876B86A4}" srcOrd="2" destOrd="0" presId="urn:microsoft.com/office/officeart/2005/8/layout/process4"/>
    <dgm:cxn modelId="{71B4C801-5EAA-475F-946E-A39E28AF85F1}" type="presParOf" srcId="{B8AC550B-0CD7-4808-8DAD-75D2876B86A4}" destId="{9114D098-48E2-4A2C-9FA0-C28943809711}" srcOrd="0" destOrd="0" presId="urn:microsoft.com/office/officeart/2005/8/layout/process4"/>
    <dgm:cxn modelId="{08BA1E03-521A-44D2-9718-55F309BA588A}" type="presParOf" srcId="{307D15A6-B8EB-4E88-99A5-437586571603}" destId="{2B774ED7-32AC-4F73-8616-FDD1AB9B4C7B}" srcOrd="1" destOrd="0" presId="urn:microsoft.com/office/officeart/2005/8/layout/process4"/>
    <dgm:cxn modelId="{FFA8CCCF-3BB7-43BE-8BDA-E9A8833A4C31}" type="presParOf" srcId="{307D15A6-B8EB-4E88-99A5-437586571603}" destId="{ACE7731A-F01A-4CA7-B10B-E6A6710DECD2}" srcOrd="2" destOrd="0" presId="urn:microsoft.com/office/officeart/2005/8/layout/process4"/>
    <dgm:cxn modelId="{0F3872C7-284C-4998-85D8-57ECBCB1DD8C}" type="presParOf" srcId="{ACE7731A-F01A-4CA7-B10B-E6A6710DECD2}" destId="{20CC25A4-C055-409D-B3CC-6224AA72EA67}" srcOrd="0" destOrd="0" presId="urn:microsoft.com/office/officeart/2005/8/layout/process4"/>
    <dgm:cxn modelId="{78170D76-59F7-46F7-9CA0-454CDE8C8541}" type="presParOf" srcId="{ACE7731A-F01A-4CA7-B10B-E6A6710DECD2}" destId="{A7D8BF62-D3F3-47C3-8743-E46A6C98148E}" srcOrd="1" destOrd="0" presId="urn:microsoft.com/office/officeart/2005/8/layout/process4"/>
    <dgm:cxn modelId="{23A42849-CFC4-4E4E-96C4-E35A834FCAAC}" type="presParOf" srcId="{ACE7731A-F01A-4CA7-B10B-E6A6710DECD2}" destId="{B1E8D889-CD39-4A98-994C-0BBED02F28C8}" srcOrd="2" destOrd="0" presId="urn:microsoft.com/office/officeart/2005/8/layout/process4"/>
    <dgm:cxn modelId="{18A1EB65-93CD-4BEE-B747-CABCADECA95F}" type="presParOf" srcId="{B1E8D889-CD39-4A98-994C-0BBED02F28C8}" destId="{1CBDDC36-039E-4594-BA24-623EB4C6EECC}" srcOrd="0" destOrd="0" presId="urn:microsoft.com/office/officeart/2005/8/layout/process4"/>
    <dgm:cxn modelId="{D179AEF7-4703-4C7B-8819-12313E39A606}" type="presParOf" srcId="{307D15A6-B8EB-4E88-99A5-437586571603}" destId="{248549C7-0726-4195-9E44-F6AB49F3AA70}" srcOrd="3" destOrd="0" presId="urn:microsoft.com/office/officeart/2005/8/layout/process4"/>
    <dgm:cxn modelId="{3E9687B4-4B2B-49BF-9997-CA74A3BFF6DB}" type="presParOf" srcId="{307D15A6-B8EB-4E88-99A5-437586571603}" destId="{BE8ABDA6-559B-4CE0-9D0F-31615E772D0A}" srcOrd="4" destOrd="0" presId="urn:microsoft.com/office/officeart/2005/8/layout/process4"/>
    <dgm:cxn modelId="{A72DDB52-76B3-471A-B1A1-0D0F3ADA0E99}" type="presParOf" srcId="{BE8ABDA6-559B-4CE0-9D0F-31615E772D0A}" destId="{9E647357-665E-4699-8FA8-D204E91B8D41}" srcOrd="0" destOrd="0" presId="urn:microsoft.com/office/officeart/2005/8/layout/process4"/>
    <dgm:cxn modelId="{53F2187C-3C21-4ED7-8547-C94962241EA1}" type="presParOf" srcId="{BE8ABDA6-559B-4CE0-9D0F-31615E772D0A}" destId="{32D73CE1-3FEF-40F8-B082-5C75A440CFBA}" srcOrd="1" destOrd="0" presId="urn:microsoft.com/office/officeart/2005/8/layout/process4"/>
    <dgm:cxn modelId="{94508B30-7CB9-4602-A4F0-2FF9A178DB67}" type="presParOf" srcId="{BE8ABDA6-559B-4CE0-9D0F-31615E772D0A}" destId="{3DB110C4-54C0-4C1E-B97A-19B4E1049F1B}" srcOrd="2" destOrd="0" presId="urn:microsoft.com/office/officeart/2005/8/layout/process4"/>
    <dgm:cxn modelId="{0799ED45-FA37-45AE-9593-148CB6F9095B}" type="presParOf" srcId="{3DB110C4-54C0-4C1E-B97A-19B4E1049F1B}" destId="{198D4DD6-FCB5-453E-8465-B5EE35E27231}" srcOrd="0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22F7CAA8-68A8-4944-AFD4-D9CEDFB60211}" type="doc">
      <dgm:prSet loTypeId="urn:microsoft.com/office/officeart/2005/8/layout/hList3" loCatId="list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en-US"/>
        </a:p>
      </dgm:t>
    </dgm:pt>
    <dgm:pt modelId="{2F601AE7-C65A-4CBD-9004-A634EDC25381}">
      <dgm:prSet phldrT="[Текст]"/>
      <dgm:spPr/>
      <dgm:t>
        <a:bodyPr/>
        <a:lstStyle/>
        <a:p>
          <a:r>
            <a:rPr lang="ru-RU" dirty="0" smtClean="0"/>
            <a:t>Семейные традиции</a:t>
          </a:r>
          <a:endParaRPr lang="en-US" dirty="0"/>
        </a:p>
      </dgm:t>
    </dgm:pt>
    <dgm:pt modelId="{2791AC00-3D83-41BD-BDF7-D7B0C8921BEE}" type="parTrans" cxnId="{CAF81EFF-E47A-488E-B5DE-571B572DECC3}">
      <dgm:prSet/>
      <dgm:spPr/>
      <dgm:t>
        <a:bodyPr/>
        <a:lstStyle/>
        <a:p>
          <a:endParaRPr lang="en-US"/>
        </a:p>
      </dgm:t>
    </dgm:pt>
    <dgm:pt modelId="{B1F95143-4B82-4740-800C-C2B93B14ECF9}" type="sibTrans" cxnId="{CAF81EFF-E47A-488E-B5DE-571B572DECC3}">
      <dgm:prSet/>
      <dgm:spPr/>
      <dgm:t>
        <a:bodyPr/>
        <a:lstStyle/>
        <a:p>
          <a:endParaRPr lang="en-US"/>
        </a:p>
      </dgm:t>
    </dgm:pt>
    <dgm:pt modelId="{7E5171C9-71A4-4EBC-957C-B43F77E85C3D}">
      <dgm:prSet phldrT="[Текст]"/>
      <dgm:spPr>
        <a:solidFill>
          <a:schemeClr val="accent1">
            <a:lumMod val="60000"/>
            <a:lumOff val="4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Планируемые традиции</a:t>
          </a:r>
          <a:endParaRPr lang="en-US" dirty="0">
            <a:solidFill>
              <a:schemeClr val="tx1"/>
            </a:solidFill>
          </a:endParaRPr>
        </a:p>
      </dgm:t>
    </dgm:pt>
    <dgm:pt modelId="{3A0FDDD6-39ED-45ED-960C-3C052881F5F5}" type="parTrans" cxnId="{1E9AFC04-AF6A-414E-A932-7DCB5245AB18}">
      <dgm:prSet/>
      <dgm:spPr/>
      <dgm:t>
        <a:bodyPr/>
        <a:lstStyle/>
        <a:p>
          <a:endParaRPr lang="en-US"/>
        </a:p>
      </dgm:t>
    </dgm:pt>
    <dgm:pt modelId="{2B19C652-1B27-4930-BA4F-DEC261E05E40}" type="sibTrans" cxnId="{1E9AFC04-AF6A-414E-A932-7DCB5245AB18}">
      <dgm:prSet/>
      <dgm:spPr/>
      <dgm:t>
        <a:bodyPr/>
        <a:lstStyle/>
        <a:p>
          <a:endParaRPr lang="en-US"/>
        </a:p>
      </dgm:t>
    </dgm:pt>
    <dgm:pt modelId="{902DD48F-F2A5-4B5D-B7C5-D8AB4E2D4DBF}">
      <dgm:prSet phldrT="[Текст]"/>
      <dgm:spPr>
        <a:solidFill>
          <a:schemeClr val="accent4">
            <a:lumMod val="40000"/>
            <a:lumOff val="60000"/>
          </a:schemeClr>
        </a:solidFill>
      </dgm:spPr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Текущие традиции</a:t>
          </a:r>
          <a:endParaRPr lang="en-US" dirty="0">
            <a:solidFill>
              <a:schemeClr val="tx1"/>
            </a:solidFill>
          </a:endParaRPr>
        </a:p>
      </dgm:t>
    </dgm:pt>
    <dgm:pt modelId="{13DAA78F-6C50-4F29-805C-4833912A6C37}" type="parTrans" cxnId="{712A0DC3-C405-4240-848A-3C4408B45818}">
      <dgm:prSet/>
      <dgm:spPr/>
      <dgm:t>
        <a:bodyPr/>
        <a:lstStyle/>
        <a:p>
          <a:endParaRPr lang="en-US"/>
        </a:p>
      </dgm:t>
    </dgm:pt>
    <dgm:pt modelId="{41254EB5-0E12-4F23-9C0C-83B75755BA46}" type="sibTrans" cxnId="{712A0DC3-C405-4240-848A-3C4408B45818}">
      <dgm:prSet/>
      <dgm:spPr/>
      <dgm:t>
        <a:bodyPr/>
        <a:lstStyle/>
        <a:p>
          <a:endParaRPr lang="en-US"/>
        </a:p>
      </dgm:t>
    </dgm:pt>
    <dgm:pt modelId="{7C5BFD91-EB37-4131-AA12-B381C406AD5E}">
      <dgm:prSet phldrT="[Текст]"/>
      <dgm:spPr/>
      <dgm:t>
        <a:bodyPr/>
        <a:lstStyle/>
        <a:p>
          <a:r>
            <a:rPr lang="ru-RU" dirty="0" smtClean="0">
              <a:solidFill>
                <a:schemeClr val="tx1"/>
              </a:solidFill>
            </a:rPr>
            <a:t>Проведенные традиции</a:t>
          </a:r>
          <a:endParaRPr lang="en-US" dirty="0">
            <a:solidFill>
              <a:schemeClr val="tx1"/>
            </a:solidFill>
          </a:endParaRPr>
        </a:p>
      </dgm:t>
    </dgm:pt>
    <dgm:pt modelId="{0CF494EB-F56E-4462-9324-CC0C03C29EF4}" type="parTrans" cxnId="{D1D68E15-9D9A-496E-AA0D-B94EFFCA214C}">
      <dgm:prSet/>
      <dgm:spPr/>
      <dgm:t>
        <a:bodyPr/>
        <a:lstStyle/>
        <a:p>
          <a:endParaRPr lang="en-US"/>
        </a:p>
      </dgm:t>
    </dgm:pt>
    <dgm:pt modelId="{25DF87CB-35EF-433B-8B5E-2BAC36981F4F}" type="sibTrans" cxnId="{D1D68E15-9D9A-496E-AA0D-B94EFFCA214C}">
      <dgm:prSet/>
      <dgm:spPr/>
      <dgm:t>
        <a:bodyPr/>
        <a:lstStyle/>
        <a:p>
          <a:endParaRPr lang="en-US"/>
        </a:p>
      </dgm:t>
    </dgm:pt>
    <dgm:pt modelId="{EED7C918-E339-4C4B-99A0-9F47C6C96C4E}" type="pres">
      <dgm:prSet presAssocID="{22F7CAA8-68A8-4944-AFD4-D9CEDFB60211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en-US"/>
        </a:p>
      </dgm:t>
    </dgm:pt>
    <dgm:pt modelId="{55FF5A81-B773-4149-AAD1-8954762C4AA0}" type="pres">
      <dgm:prSet presAssocID="{2F601AE7-C65A-4CBD-9004-A634EDC25381}" presName="roof" presStyleLbl="dkBgShp" presStyleIdx="0" presStyleCnt="2"/>
      <dgm:spPr/>
      <dgm:t>
        <a:bodyPr/>
        <a:lstStyle/>
        <a:p>
          <a:endParaRPr lang="en-US"/>
        </a:p>
      </dgm:t>
    </dgm:pt>
    <dgm:pt modelId="{EA5B4F6F-CCEE-4188-BFB1-F3DAE5B2A1A8}" type="pres">
      <dgm:prSet presAssocID="{2F601AE7-C65A-4CBD-9004-A634EDC25381}" presName="pillars" presStyleCnt="0"/>
      <dgm:spPr/>
    </dgm:pt>
    <dgm:pt modelId="{3D0DED8F-B1E0-404B-BD3B-D1CD91B2E51B}" type="pres">
      <dgm:prSet presAssocID="{2F601AE7-C65A-4CBD-9004-A634EDC25381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6432E682-FD9C-4850-85F1-6B45045296B2}" type="pres">
      <dgm:prSet presAssocID="{902DD48F-F2A5-4B5D-B7C5-D8AB4E2D4DBF}" presName="pillarX" presStyleLbl="node1" presStyleIdx="1" presStyleCnt="3" custLinFactNeighborX="679" custLinFactNeighborY="995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BD1470D3-7FB4-45AA-B60C-D62011B7698D}" type="pres">
      <dgm:prSet presAssocID="{7C5BFD91-EB37-4131-AA12-B381C406AD5E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en-US"/>
        </a:p>
      </dgm:t>
    </dgm:pt>
    <dgm:pt modelId="{DB3B37DA-2EE1-4DEA-8C28-468ED155623E}" type="pres">
      <dgm:prSet presAssocID="{2F601AE7-C65A-4CBD-9004-A634EDC25381}" presName="base" presStyleLbl="dkBgShp" presStyleIdx="1" presStyleCnt="2"/>
      <dgm:spPr/>
    </dgm:pt>
  </dgm:ptLst>
  <dgm:cxnLst>
    <dgm:cxn modelId="{147A1758-4ACB-4909-AFF7-4F8918567C16}" type="presOf" srcId="{22F7CAA8-68A8-4944-AFD4-D9CEDFB60211}" destId="{EED7C918-E339-4C4B-99A0-9F47C6C96C4E}" srcOrd="0" destOrd="0" presId="urn:microsoft.com/office/officeart/2005/8/layout/hList3"/>
    <dgm:cxn modelId="{1138FFAF-1CBF-4C63-B763-A8E5CEFEC3C2}" type="presOf" srcId="{2F601AE7-C65A-4CBD-9004-A634EDC25381}" destId="{55FF5A81-B773-4149-AAD1-8954762C4AA0}" srcOrd="0" destOrd="0" presId="urn:microsoft.com/office/officeart/2005/8/layout/hList3"/>
    <dgm:cxn modelId="{1E9AFC04-AF6A-414E-A932-7DCB5245AB18}" srcId="{2F601AE7-C65A-4CBD-9004-A634EDC25381}" destId="{7E5171C9-71A4-4EBC-957C-B43F77E85C3D}" srcOrd="0" destOrd="0" parTransId="{3A0FDDD6-39ED-45ED-960C-3C052881F5F5}" sibTransId="{2B19C652-1B27-4930-BA4F-DEC261E05E40}"/>
    <dgm:cxn modelId="{F622B02D-8FFA-4AE8-AB72-9A0ADA7034FF}" type="presOf" srcId="{7C5BFD91-EB37-4131-AA12-B381C406AD5E}" destId="{BD1470D3-7FB4-45AA-B60C-D62011B7698D}" srcOrd="0" destOrd="0" presId="urn:microsoft.com/office/officeart/2005/8/layout/hList3"/>
    <dgm:cxn modelId="{4B7F25F7-1DCC-48DC-8A9E-64BE8FDB6DE6}" type="presOf" srcId="{902DD48F-F2A5-4B5D-B7C5-D8AB4E2D4DBF}" destId="{6432E682-FD9C-4850-85F1-6B45045296B2}" srcOrd="0" destOrd="0" presId="urn:microsoft.com/office/officeart/2005/8/layout/hList3"/>
    <dgm:cxn modelId="{712A0DC3-C405-4240-848A-3C4408B45818}" srcId="{2F601AE7-C65A-4CBD-9004-A634EDC25381}" destId="{902DD48F-F2A5-4B5D-B7C5-D8AB4E2D4DBF}" srcOrd="1" destOrd="0" parTransId="{13DAA78F-6C50-4F29-805C-4833912A6C37}" sibTransId="{41254EB5-0E12-4F23-9C0C-83B75755BA46}"/>
    <dgm:cxn modelId="{D26ABC72-C93F-443A-B9FB-3C4E6CFCEE0D}" type="presOf" srcId="{7E5171C9-71A4-4EBC-957C-B43F77E85C3D}" destId="{3D0DED8F-B1E0-404B-BD3B-D1CD91B2E51B}" srcOrd="0" destOrd="0" presId="urn:microsoft.com/office/officeart/2005/8/layout/hList3"/>
    <dgm:cxn modelId="{CAF81EFF-E47A-488E-B5DE-571B572DECC3}" srcId="{22F7CAA8-68A8-4944-AFD4-D9CEDFB60211}" destId="{2F601AE7-C65A-4CBD-9004-A634EDC25381}" srcOrd="0" destOrd="0" parTransId="{2791AC00-3D83-41BD-BDF7-D7B0C8921BEE}" sibTransId="{B1F95143-4B82-4740-800C-C2B93B14ECF9}"/>
    <dgm:cxn modelId="{D1D68E15-9D9A-496E-AA0D-B94EFFCA214C}" srcId="{2F601AE7-C65A-4CBD-9004-A634EDC25381}" destId="{7C5BFD91-EB37-4131-AA12-B381C406AD5E}" srcOrd="2" destOrd="0" parTransId="{0CF494EB-F56E-4462-9324-CC0C03C29EF4}" sibTransId="{25DF87CB-35EF-433B-8B5E-2BAC36981F4F}"/>
    <dgm:cxn modelId="{E88DADEF-296A-4E7E-9227-79E345D7FC91}" type="presParOf" srcId="{EED7C918-E339-4C4B-99A0-9F47C6C96C4E}" destId="{55FF5A81-B773-4149-AAD1-8954762C4AA0}" srcOrd="0" destOrd="0" presId="urn:microsoft.com/office/officeart/2005/8/layout/hList3"/>
    <dgm:cxn modelId="{B78D25B2-A446-4786-8A2E-75FDFFF63ED0}" type="presParOf" srcId="{EED7C918-E339-4C4B-99A0-9F47C6C96C4E}" destId="{EA5B4F6F-CCEE-4188-BFB1-F3DAE5B2A1A8}" srcOrd="1" destOrd="0" presId="urn:microsoft.com/office/officeart/2005/8/layout/hList3"/>
    <dgm:cxn modelId="{896EAAAC-B8BB-40CA-AC38-3780A4B06F9E}" type="presParOf" srcId="{EA5B4F6F-CCEE-4188-BFB1-F3DAE5B2A1A8}" destId="{3D0DED8F-B1E0-404B-BD3B-D1CD91B2E51B}" srcOrd="0" destOrd="0" presId="urn:microsoft.com/office/officeart/2005/8/layout/hList3"/>
    <dgm:cxn modelId="{54036BEE-ADFC-43D5-8B5F-6264E718F1D0}" type="presParOf" srcId="{EA5B4F6F-CCEE-4188-BFB1-F3DAE5B2A1A8}" destId="{6432E682-FD9C-4850-85F1-6B45045296B2}" srcOrd="1" destOrd="0" presId="urn:microsoft.com/office/officeart/2005/8/layout/hList3"/>
    <dgm:cxn modelId="{D52381DB-FC05-4956-98D9-45DA4FD5D97A}" type="presParOf" srcId="{EA5B4F6F-CCEE-4188-BFB1-F3DAE5B2A1A8}" destId="{BD1470D3-7FB4-45AA-B60C-D62011B7698D}" srcOrd="2" destOrd="0" presId="urn:microsoft.com/office/officeart/2005/8/layout/hList3"/>
    <dgm:cxn modelId="{0901FD87-CAB2-410F-9BD6-0F6752FAD6AE}" type="presParOf" srcId="{EED7C918-E339-4C4B-99A0-9F47C6C96C4E}" destId="{DB3B37DA-2EE1-4DEA-8C28-468ED155623E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1CBDFA9A-E1CC-4FD6-8836-111B1B81629A}">
      <dsp:nvSpPr>
        <dsp:cNvPr id="0" name=""/>
        <dsp:cNvSpPr/>
      </dsp:nvSpPr>
      <dsp:spPr>
        <a:xfrm>
          <a:off x="1054888" y="1583"/>
          <a:ext cx="6060485" cy="55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Реальность</a:t>
          </a:r>
          <a:endParaRPr lang="en-US" sz="2600" kern="1200" dirty="0"/>
        </a:p>
      </dsp:txBody>
      <dsp:txXfrm>
        <a:off x="1054888" y="1583"/>
        <a:ext cx="6060485" cy="550953"/>
      </dsp:txXfrm>
    </dsp:sp>
    <dsp:sp modelId="{072CCC25-3322-4FAF-A679-6A498B0299F0}">
      <dsp:nvSpPr>
        <dsp:cNvPr id="0" name=""/>
        <dsp:cNvSpPr/>
      </dsp:nvSpPr>
      <dsp:spPr>
        <a:xfrm>
          <a:off x="1054888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875485C-195D-4BC6-B72B-75F6CDBCFAE7}">
      <dsp:nvSpPr>
        <dsp:cNvPr id="0" name=""/>
        <dsp:cNvSpPr/>
      </dsp:nvSpPr>
      <dsp:spPr>
        <a:xfrm>
          <a:off x="1906723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E431824-2AE2-48AC-88E4-C0D89F0C6A55}">
      <dsp:nvSpPr>
        <dsp:cNvPr id="0" name=""/>
        <dsp:cNvSpPr/>
      </dsp:nvSpPr>
      <dsp:spPr>
        <a:xfrm>
          <a:off x="2759231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46936BE-6D06-44AB-84DD-11D31560B9DC}">
      <dsp:nvSpPr>
        <dsp:cNvPr id="0" name=""/>
        <dsp:cNvSpPr/>
      </dsp:nvSpPr>
      <dsp:spPr>
        <a:xfrm>
          <a:off x="3611066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AE58EB1-C299-434F-985F-FD991234DEE9}">
      <dsp:nvSpPr>
        <dsp:cNvPr id="0" name=""/>
        <dsp:cNvSpPr/>
      </dsp:nvSpPr>
      <dsp:spPr>
        <a:xfrm>
          <a:off x="4463574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3FDE923-5F67-4919-8FFB-802CA99559F3}">
      <dsp:nvSpPr>
        <dsp:cNvPr id="0" name=""/>
        <dsp:cNvSpPr/>
      </dsp:nvSpPr>
      <dsp:spPr>
        <a:xfrm>
          <a:off x="5315409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89702FB9-71C9-4B27-B728-D968257CD594}">
      <dsp:nvSpPr>
        <dsp:cNvPr id="0" name=""/>
        <dsp:cNvSpPr/>
      </dsp:nvSpPr>
      <dsp:spPr>
        <a:xfrm>
          <a:off x="6167918" y="552536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4FC435A-2F85-44E8-9B9A-D614CDB53B03}">
      <dsp:nvSpPr>
        <dsp:cNvPr id="0" name=""/>
        <dsp:cNvSpPr/>
      </dsp:nvSpPr>
      <dsp:spPr>
        <a:xfrm>
          <a:off x="1054888" y="664767"/>
          <a:ext cx="6139272" cy="897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Кейс основан на реальных событиях, данных и фактах </a:t>
          </a:r>
          <a:endParaRPr lang="en-US" sz="2000" kern="1200" dirty="0"/>
        </a:p>
      </dsp:txBody>
      <dsp:txXfrm>
        <a:off x="1054888" y="664767"/>
        <a:ext cx="6139272" cy="897849"/>
      </dsp:txXfrm>
    </dsp:sp>
    <dsp:sp modelId="{A56AE969-DFB1-475F-A24B-A8A0BA0B6DEA}">
      <dsp:nvSpPr>
        <dsp:cNvPr id="0" name=""/>
        <dsp:cNvSpPr/>
      </dsp:nvSpPr>
      <dsp:spPr>
        <a:xfrm>
          <a:off x="1054888" y="1755655"/>
          <a:ext cx="6060485" cy="55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Детализация</a:t>
          </a:r>
          <a:endParaRPr lang="en-US" sz="2600" kern="1200" dirty="0"/>
        </a:p>
      </dsp:txBody>
      <dsp:txXfrm>
        <a:off x="1054888" y="1755655"/>
        <a:ext cx="6060485" cy="550953"/>
      </dsp:txXfrm>
    </dsp:sp>
    <dsp:sp modelId="{552170EB-3FA5-4634-8A38-E2DDCB273480}">
      <dsp:nvSpPr>
        <dsp:cNvPr id="0" name=""/>
        <dsp:cNvSpPr/>
      </dsp:nvSpPr>
      <dsp:spPr>
        <a:xfrm>
          <a:off x="1054888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C8F11D-E317-46D6-A132-3D55A41EE1B6}">
      <dsp:nvSpPr>
        <dsp:cNvPr id="0" name=""/>
        <dsp:cNvSpPr/>
      </dsp:nvSpPr>
      <dsp:spPr>
        <a:xfrm>
          <a:off x="1906723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7086209-9808-4E46-BF06-5C73330BB602}">
      <dsp:nvSpPr>
        <dsp:cNvPr id="0" name=""/>
        <dsp:cNvSpPr/>
      </dsp:nvSpPr>
      <dsp:spPr>
        <a:xfrm>
          <a:off x="2759231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0F39660-3903-4C57-AB51-C952C4C59E61}">
      <dsp:nvSpPr>
        <dsp:cNvPr id="0" name=""/>
        <dsp:cNvSpPr/>
      </dsp:nvSpPr>
      <dsp:spPr>
        <a:xfrm>
          <a:off x="3611066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749109-75C4-4332-8BB9-A54693FD27A2}">
      <dsp:nvSpPr>
        <dsp:cNvPr id="0" name=""/>
        <dsp:cNvSpPr/>
      </dsp:nvSpPr>
      <dsp:spPr>
        <a:xfrm>
          <a:off x="4463574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115F161E-9DD7-4045-BBA2-D1067AD7FFAC}">
      <dsp:nvSpPr>
        <dsp:cNvPr id="0" name=""/>
        <dsp:cNvSpPr/>
      </dsp:nvSpPr>
      <dsp:spPr>
        <a:xfrm>
          <a:off x="5315409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F3C483B-D257-4CE8-BFF4-74E55C6AD2E0}">
      <dsp:nvSpPr>
        <dsp:cNvPr id="0" name=""/>
        <dsp:cNvSpPr/>
      </dsp:nvSpPr>
      <dsp:spPr>
        <a:xfrm>
          <a:off x="6167918" y="2306608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3FAFC86-669B-4901-9882-CEAE4EF42F11}">
      <dsp:nvSpPr>
        <dsp:cNvPr id="0" name=""/>
        <dsp:cNvSpPr/>
      </dsp:nvSpPr>
      <dsp:spPr>
        <a:xfrm>
          <a:off x="1054888" y="2418839"/>
          <a:ext cx="6139272" cy="897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Кейс содержит подробное описание ситуации, включая контекст, причины проблемы, и пути ее решения</a:t>
          </a:r>
          <a:endParaRPr lang="en-US" sz="2000" kern="1200" dirty="0"/>
        </a:p>
      </dsp:txBody>
      <dsp:txXfrm>
        <a:off x="1054888" y="2418839"/>
        <a:ext cx="6139272" cy="897849"/>
      </dsp:txXfrm>
    </dsp:sp>
    <dsp:sp modelId="{C04E6927-3C09-4A59-9CAB-4EC25855AB14}">
      <dsp:nvSpPr>
        <dsp:cNvPr id="0" name=""/>
        <dsp:cNvSpPr/>
      </dsp:nvSpPr>
      <dsp:spPr>
        <a:xfrm>
          <a:off x="1054888" y="3509727"/>
          <a:ext cx="6060485" cy="550953"/>
        </a:xfrm>
        <a:prstGeom prst="rect">
          <a:avLst/>
        </a:prstGeom>
        <a:noFill/>
        <a:ln>
          <a:noFill/>
        </a:ln>
        <a:effectLst/>
      </dsp:spPr>
      <dsp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b" anchorCtr="0">
          <a:noAutofit/>
        </a:bodyPr>
        <a:lstStyle/>
        <a:p>
          <a:pPr lvl="0" algn="l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600" kern="1200" dirty="0" smtClean="0"/>
            <a:t>Структура</a:t>
          </a:r>
          <a:endParaRPr lang="en-US" sz="2600" kern="1200" dirty="0"/>
        </a:p>
      </dsp:txBody>
      <dsp:txXfrm>
        <a:off x="1054888" y="3509727"/>
        <a:ext cx="6060485" cy="550953"/>
      </dsp:txXfrm>
    </dsp:sp>
    <dsp:sp modelId="{C504A813-68E0-4306-87F5-A2AF55A3B98C}">
      <dsp:nvSpPr>
        <dsp:cNvPr id="0" name=""/>
        <dsp:cNvSpPr/>
      </dsp:nvSpPr>
      <dsp:spPr>
        <a:xfrm>
          <a:off x="1054888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8D69CB7-0306-415E-B5BD-0DDAB4E51950}">
      <dsp:nvSpPr>
        <dsp:cNvPr id="0" name=""/>
        <dsp:cNvSpPr/>
      </dsp:nvSpPr>
      <dsp:spPr>
        <a:xfrm>
          <a:off x="1906723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4341A79-E2D8-4762-9DEF-1171B4CD673C}">
      <dsp:nvSpPr>
        <dsp:cNvPr id="0" name=""/>
        <dsp:cNvSpPr/>
      </dsp:nvSpPr>
      <dsp:spPr>
        <a:xfrm>
          <a:off x="2759231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03BA0467-BA8F-4F4C-8F3D-2F8B826F4A5A}">
      <dsp:nvSpPr>
        <dsp:cNvPr id="0" name=""/>
        <dsp:cNvSpPr/>
      </dsp:nvSpPr>
      <dsp:spPr>
        <a:xfrm>
          <a:off x="3611066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88CA331-A832-420A-8AC5-4FCFA16A53E3}">
      <dsp:nvSpPr>
        <dsp:cNvPr id="0" name=""/>
        <dsp:cNvSpPr/>
      </dsp:nvSpPr>
      <dsp:spPr>
        <a:xfrm>
          <a:off x="4463574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08CD2-82B1-4AE6-A88F-5D33805A913F}">
      <dsp:nvSpPr>
        <dsp:cNvPr id="0" name=""/>
        <dsp:cNvSpPr/>
      </dsp:nvSpPr>
      <dsp:spPr>
        <a:xfrm>
          <a:off x="5315409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171E157-30D7-406F-8E12-1379B19FAE53}">
      <dsp:nvSpPr>
        <dsp:cNvPr id="0" name=""/>
        <dsp:cNvSpPr/>
      </dsp:nvSpPr>
      <dsp:spPr>
        <a:xfrm>
          <a:off x="6167918" y="4060680"/>
          <a:ext cx="1418153" cy="1122312"/>
        </a:xfrm>
        <a:prstGeom prst="chevron">
          <a:avLst>
            <a:gd name="adj" fmla="val 7061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8AE241A-E01D-48D1-8C02-439640C0F832}">
      <dsp:nvSpPr>
        <dsp:cNvPr id="0" name=""/>
        <dsp:cNvSpPr/>
      </dsp:nvSpPr>
      <dsp:spPr>
        <a:xfrm>
          <a:off x="1054888" y="4172911"/>
          <a:ext cx="6139272" cy="897849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50800" tIns="50800" rIns="50800" bIns="50800" numCol="1" spcCol="1270" anchor="ctr" anchorCtr="0">
          <a:noAutofit/>
        </a:bodyPr>
        <a:lstStyle/>
        <a:p>
          <a:pPr lvl="0" algn="l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 smtClean="0"/>
            <a:t>Кейс имеет четкую структуру, чтобы было легко следить за изложением информации</a:t>
          </a:r>
          <a:endParaRPr lang="en-US" sz="2000" kern="1200" dirty="0"/>
        </a:p>
      </dsp:txBody>
      <dsp:txXfrm>
        <a:off x="1054888" y="4172911"/>
        <a:ext cx="6139272" cy="897849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60C0566-921F-44DE-92BB-1463F6DCCA38}">
      <dsp:nvSpPr>
        <dsp:cNvPr id="0" name=""/>
        <dsp:cNvSpPr/>
      </dsp:nvSpPr>
      <dsp:spPr>
        <a:xfrm>
          <a:off x="0" y="4469487"/>
          <a:ext cx="8784976" cy="1466985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99136" tIns="199136" rIns="199136" bIns="199136" numCol="1" spcCol="1270" anchor="ctr" anchorCtr="0">
          <a:noAutofit/>
        </a:bodyPr>
        <a:lstStyle/>
        <a:p>
          <a:pPr lvl="0" algn="ctr" defTabSz="12446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800" kern="1200" dirty="0" smtClean="0"/>
            <a:t>Цель и задачи</a:t>
          </a:r>
          <a:endParaRPr lang="en-US" sz="2800" kern="1200" dirty="0"/>
        </a:p>
      </dsp:txBody>
      <dsp:txXfrm>
        <a:off x="0" y="4469487"/>
        <a:ext cx="8784976" cy="792172"/>
      </dsp:txXfrm>
    </dsp:sp>
    <dsp:sp modelId="{9114D098-48E2-4A2C-9FA0-C28943809711}">
      <dsp:nvSpPr>
        <dsp:cNvPr id="0" name=""/>
        <dsp:cNvSpPr/>
      </dsp:nvSpPr>
      <dsp:spPr>
        <a:xfrm>
          <a:off x="0" y="5232320"/>
          <a:ext cx="8784976" cy="674813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05816" tIns="54610" rIns="305816" bIns="54610" numCol="1" spcCol="1270" anchor="ctr" anchorCtr="0">
          <a:noAutofit/>
        </a:bodyPr>
        <a:lstStyle/>
        <a:p>
          <a:pPr lvl="0" algn="ctr" defTabSz="1911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300" b="1" kern="1200" dirty="0" smtClean="0"/>
            <a:t>задания</a:t>
          </a:r>
          <a:endParaRPr lang="en-US" sz="4300" b="1" kern="1200" dirty="0"/>
        </a:p>
      </dsp:txBody>
      <dsp:txXfrm>
        <a:off x="0" y="5232320"/>
        <a:ext cx="8784976" cy="674813"/>
      </dsp:txXfrm>
    </dsp:sp>
    <dsp:sp modelId="{A7D8BF62-D3F3-47C3-8743-E46A6C98148E}">
      <dsp:nvSpPr>
        <dsp:cNvPr id="0" name=""/>
        <dsp:cNvSpPr/>
      </dsp:nvSpPr>
      <dsp:spPr>
        <a:xfrm rot="10800000">
          <a:off x="0" y="2232245"/>
          <a:ext cx="8784976" cy="225622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56032" tIns="256032" rIns="256032" bIns="256032" numCol="1" spcCol="1270" anchor="ctr" anchorCtr="0">
          <a:noAutofit/>
        </a:bodyPr>
        <a:lstStyle/>
        <a:p>
          <a:pPr lvl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600" kern="1200" dirty="0" smtClean="0"/>
            <a:t>Ситуация</a:t>
          </a:r>
          <a:endParaRPr lang="en-US" sz="3600" kern="1200" dirty="0"/>
        </a:p>
      </dsp:txBody>
      <dsp:txXfrm rot="-10800000">
        <a:off x="0" y="2232245"/>
        <a:ext cx="8784976" cy="791934"/>
      </dsp:txXfrm>
    </dsp:sp>
    <dsp:sp modelId="{1CBDDC36-039E-4594-BA24-623EB4C6EECC}">
      <dsp:nvSpPr>
        <dsp:cNvPr id="0" name=""/>
        <dsp:cNvSpPr/>
      </dsp:nvSpPr>
      <dsp:spPr>
        <a:xfrm>
          <a:off x="0" y="3027203"/>
          <a:ext cx="8784976" cy="6746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Проблема</a:t>
          </a:r>
          <a:endParaRPr lang="en-US" sz="3200" b="1" kern="1200" dirty="0"/>
        </a:p>
      </dsp:txBody>
      <dsp:txXfrm>
        <a:off x="0" y="3027203"/>
        <a:ext cx="8784976" cy="674610"/>
      </dsp:txXfrm>
    </dsp:sp>
    <dsp:sp modelId="{32D73CE1-3FEF-40F8-B082-5C75A440CFBA}">
      <dsp:nvSpPr>
        <dsp:cNvPr id="0" name=""/>
        <dsp:cNvSpPr/>
      </dsp:nvSpPr>
      <dsp:spPr>
        <a:xfrm rot="10800000">
          <a:off x="0" y="11"/>
          <a:ext cx="8784976" cy="2256223"/>
        </a:xfrm>
        <a:prstGeom prst="upArrowCallou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284480" tIns="284480" rIns="284480" bIns="284480" numCol="1" spcCol="1270" anchor="ctr" anchorCtr="0">
          <a:noAutofit/>
        </a:bodyPr>
        <a:lstStyle/>
        <a:p>
          <a:pPr lvl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4000" kern="1200" dirty="0" smtClean="0"/>
            <a:t>Структура кейса</a:t>
          </a:r>
          <a:endParaRPr lang="en-US" sz="4000" kern="1200" dirty="0"/>
        </a:p>
      </dsp:txBody>
      <dsp:txXfrm rot="-10800000">
        <a:off x="0" y="11"/>
        <a:ext cx="8784976" cy="791934"/>
      </dsp:txXfrm>
    </dsp:sp>
    <dsp:sp modelId="{198D4DD6-FCB5-453E-8465-B5EE35E27231}">
      <dsp:nvSpPr>
        <dsp:cNvPr id="0" name=""/>
        <dsp:cNvSpPr/>
      </dsp:nvSpPr>
      <dsp:spPr>
        <a:xfrm>
          <a:off x="0" y="792984"/>
          <a:ext cx="8784976" cy="674610"/>
        </a:xfrm>
        <a:prstGeom prst="rect">
          <a:avLst/>
        </a:prstGeom>
        <a:solidFill>
          <a:schemeClr val="accent1">
            <a:alpha val="90000"/>
            <a:tint val="40000"/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accent1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27584" tIns="40640" rIns="227584" bIns="4064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200" b="1" kern="1200" dirty="0" smtClean="0"/>
            <a:t>Название, отражающее тем</a:t>
          </a:r>
          <a:r>
            <a:rPr lang="ru-RU" sz="3200" kern="1200" dirty="0" smtClean="0"/>
            <a:t>у</a:t>
          </a:r>
          <a:endParaRPr lang="en-US" sz="3200" kern="1200" dirty="0"/>
        </a:p>
      </dsp:txBody>
      <dsp:txXfrm>
        <a:off x="0" y="792984"/>
        <a:ext cx="8784976" cy="674610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5FF5A81-B773-4149-AAD1-8954762C4AA0}">
      <dsp:nvSpPr>
        <dsp:cNvPr id="0" name=""/>
        <dsp:cNvSpPr/>
      </dsp:nvSpPr>
      <dsp:spPr>
        <a:xfrm>
          <a:off x="0" y="0"/>
          <a:ext cx="8407400" cy="1322070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240030" tIns="240030" rIns="240030" bIns="240030" numCol="1" spcCol="1270" anchor="ctr" anchorCtr="0">
          <a:noAutofit/>
        </a:bodyPr>
        <a:lstStyle/>
        <a:p>
          <a:pPr lvl="0" algn="ctr" defTabSz="28003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6300" kern="1200" dirty="0" smtClean="0"/>
            <a:t>Семейные традиции</a:t>
          </a:r>
          <a:endParaRPr lang="en-US" sz="6300" kern="1200" dirty="0"/>
        </a:p>
      </dsp:txBody>
      <dsp:txXfrm>
        <a:off x="0" y="0"/>
        <a:ext cx="8407400" cy="1322070"/>
      </dsp:txXfrm>
    </dsp:sp>
    <dsp:sp modelId="{3D0DED8F-B1E0-404B-BD3B-D1CD91B2E51B}">
      <dsp:nvSpPr>
        <dsp:cNvPr id="0" name=""/>
        <dsp:cNvSpPr/>
      </dsp:nvSpPr>
      <dsp:spPr>
        <a:xfrm>
          <a:off x="4105" y="1322070"/>
          <a:ext cx="2799729" cy="2776347"/>
        </a:xfrm>
        <a:prstGeom prst="rect">
          <a:avLst/>
        </a:prstGeom>
        <a:solidFill>
          <a:schemeClr val="accent1">
            <a:lumMod val="60000"/>
            <a:lumOff val="4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Планируемые традиции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4105" y="1322070"/>
        <a:ext cx="2799729" cy="2776347"/>
      </dsp:txXfrm>
    </dsp:sp>
    <dsp:sp modelId="{6432E682-FD9C-4850-85F1-6B45045296B2}">
      <dsp:nvSpPr>
        <dsp:cNvPr id="0" name=""/>
        <dsp:cNvSpPr/>
      </dsp:nvSpPr>
      <dsp:spPr>
        <a:xfrm>
          <a:off x="2822845" y="1349694"/>
          <a:ext cx="2799729" cy="2776347"/>
        </a:xfrm>
        <a:prstGeom prst="rect">
          <a:avLst/>
        </a:prstGeom>
        <a:solidFill>
          <a:schemeClr val="accent4">
            <a:lumMod val="40000"/>
            <a:lumOff val="6000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Текущие традиции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2822845" y="1349694"/>
        <a:ext cx="2799729" cy="2776347"/>
      </dsp:txXfrm>
    </dsp:sp>
    <dsp:sp modelId="{BD1470D3-7FB4-45AA-B60C-D62011B7698D}">
      <dsp:nvSpPr>
        <dsp:cNvPr id="0" name=""/>
        <dsp:cNvSpPr/>
      </dsp:nvSpPr>
      <dsp:spPr>
        <a:xfrm>
          <a:off x="5603564" y="1322070"/>
          <a:ext cx="2799729" cy="2776347"/>
        </a:xfrm>
        <a:prstGeom prst="rect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905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5730" tIns="125730" rIns="125730" bIns="125730" numCol="1" spcCol="1270" anchor="ctr" anchorCtr="0">
          <a:noAutofit/>
        </a:bodyPr>
        <a:lstStyle/>
        <a:p>
          <a:pPr lvl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3300" kern="1200" dirty="0" smtClean="0">
              <a:solidFill>
                <a:schemeClr val="tx1"/>
              </a:solidFill>
            </a:rPr>
            <a:t>Проведенные традиции</a:t>
          </a:r>
          <a:endParaRPr lang="en-US" sz="3300" kern="1200" dirty="0">
            <a:solidFill>
              <a:schemeClr val="tx1"/>
            </a:solidFill>
          </a:endParaRPr>
        </a:p>
      </dsp:txBody>
      <dsp:txXfrm>
        <a:off x="5603564" y="1322070"/>
        <a:ext cx="2799729" cy="2776347"/>
      </dsp:txXfrm>
    </dsp:sp>
    <dsp:sp modelId="{DB3B37DA-2EE1-4DEA-8C28-468ED155623E}">
      <dsp:nvSpPr>
        <dsp:cNvPr id="0" name=""/>
        <dsp:cNvSpPr/>
      </dsp:nvSpPr>
      <dsp:spPr>
        <a:xfrm>
          <a:off x="0" y="4098417"/>
          <a:ext cx="8407400" cy="308483"/>
        </a:xfrm>
        <a:prstGeom prst="rect">
          <a:avLst/>
        </a:prstGeom>
        <a:solidFill>
          <a:schemeClr val="accent1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8/layout/VerticalAccentList">
  <dgm:title val=""/>
  <dgm:desc val=""/>
  <dgm:catLst>
    <dgm:cat type="list" pri="16500"/>
  </dgm:catLst>
  <dgm:samp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ampData>
  <dgm:style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styleData>
  <dgm:clrData>
    <dgm:dataModel>
      <dgm:ptLst>
        <dgm:pt modelId="0" type="doc"/>
        <dgm:pt modelId="10">
          <dgm:prSet phldr="1"/>
        </dgm:pt>
        <dgm:pt modelId="11">
          <dgm:prSet phldr="1"/>
        </dgm:pt>
        <dgm:pt modelId="20">
          <dgm:prSet phldr="1"/>
        </dgm:pt>
        <dgm:pt modelId="21">
          <dgm:prSet phldr="1"/>
        </dgm:pt>
        <dgm:pt modelId="30">
          <dgm:prSet phldr="1"/>
        </dgm:pt>
        <dgm:pt modelId="31">
          <dgm:prSet phldr="1"/>
        </dgm:pt>
      </dgm:ptLst>
      <dgm:cxnLst>
        <dgm:cxn modelId="40" srcId="0" destId="10" srcOrd="0" destOrd="0"/>
        <dgm:cxn modelId="12" srcId="10" destId="11" srcOrd="0" destOrd="0"/>
        <dgm:cxn modelId="50" srcId="0" destId="20" srcOrd="1" destOrd="0"/>
        <dgm:cxn modelId="22" srcId="20" destId="21" srcOrd="0" destOrd="0"/>
        <dgm:cxn modelId="60" srcId="0" destId="30" srcOrd="2" destOrd="0"/>
        <dgm:cxn modelId="32" srcId="30" destId="31" srcOrd="0" destOrd="0"/>
      </dgm:cxnLst>
      <dgm:bg/>
      <dgm:whole/>
    </dgm:dataModel>
  </dgm:clrData>
  <dgm:layoutNode name="Name0">
    <dgm:varLst>
      <dgm:chMax/>
      <dgm:chPref/>
      <dgm:dir/>
    </dgm:varLst>
    <dgm:choose name="Name1">
      <dgm:if name="Name2" func="var" arg="dir" op="equ" val="norm">
        <dgm:alg type="lin">
          <dgm:param type="linDir" val="fromT"/>
          <dgm:param type="nodeHorzAlign" val="l"/>
        </dgm:alg>
      </dgm:if>
      <dgm:else name="Name3">
        <dgm:alg type="lin">
          <dgm:param type="linDir" val="fromT"/>
          <dgm:param type="nodeHorzAlign" val="r"/>
        </dgm:alg>
      </dgm:else>
    </dgm:choose>
    <dgm:shape xmlns:r="http://schemas.openxmlformats.org/officeDocument/2006/relationships" r:blip="">
      <dgm:adjLst/>
    </dgm:shape>
    <dgm:constrLst>
      <dgm:constr type="primFontSz" for="des" forName="parenttext" refType="primFontSz" refFor="des" refForName="childtext" op="gte"/>
      <dgm:constr type="w" for="ch" forName="composite" refType="w"/>
      <dgm:constr type="h" for="ch" forName="composite" refType="h"/>
      <dgm:constr type="w" for="ch" forName="parallelogramComposite" refType="w"/>
      <dgm:constr type="h" for="ch" forName="parallelogramComposite" refType="h"/>
      <dgm:constr type="w" for="ch" forName="parenttextcomposite" refType="w" fact="0.9"/>
      <dgm:constr type="h" for="ch" forName="parenttextcomposite" refType="h" fact="0.6"/>
      <dgm:constr type="h" for="ch" forName="sibTrans" refType="h" refFor="ch" refForName="composite" op="equ" fact="0.02"/>
      <dgm:constr type="h" for="ch" forName="sibTrans" op="equ"/>
    </dgm:constrLst>
    <dgm:forEach name="nodesForEach" axis="ch" ptType="node">
      <dgm:layoutNode name="parenttextcomposite">
        <dgm:alg type="composite">
          <dgm:param type="ar" val="11"/>
        </dgm:alg>
        <dgm:shape xmlns:r="http://schemas.openxmlformats.org/officeDocument/2006/relationships" r:blip="">
          <dgm:adjLst/>
        </dgm:shape>
        <dgm:constrLst>
          <dgm:constr type="h" for="ch" forName="parenttext" refType="h"/>
          <dgm:constr type="w" for="ch" forName="parenttext" refType="w"/>
        </dgm:constrLst>
        <dgm:layoutNode name="parenttext" styleLbl="revTx">
          <dgm:varLst>
            <dgm:chMax/>
            <dgm:chPref val="2"/>
            <dgm:bulletEnabled val="1"/>
          </dgm:varLst>
          <dgm:choose name="Name4">
            <dgm:if name="Name5" func="var" arg="dir" op="equ" val="norm">
              <dgm:alg type="tx">
                <dgm:param type="parTxLTRAlign" val="l"/>
                <dgm:param type="txAnchorVert" val="b"/>
              </dgm:alg>
            </dgm:if>
            <dgm:else name="Name6">
              <dgm:alg type="tx">
                <dgm:param type="parTxLTRAlign" val="r"/>
                <dgm:param type="txAnchorVert" val="b"/>
              </dgm:alg>
            </dgm:else>
          </dgm:choose>
          <dgm:shape xmlns:r="http://schemas.openxmlformats.org/officeDocument/2006/relationships" type="rect" r:blip="">
            <dgm:adjLst/>
          </dgm:shape>
          <dgm:presOf axis="self" ptType="node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layoutNode>
      <dgm:choose name="Name7">
        <dgm:if name="Name8" axis="ch" ptType="node" func="cnt" op="gte" val="1">
          <dgm:layoutNode name="composite">
            <dgm:alg type="composite">
              <dgm:param type="ar" val="6"/>
            </dgm:alg>
            <dgm:shape xmlns:r="http://schemas.openxmlformats.org/officeDocument/2006/relationships" r:blip="">
              <dgm:adjLst/>
            </dgm:shape>
            <dgm:choose name="Name9">
              <dgm:if name="Name10" func="var" arg="dir" op="equ" val="norm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301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if>
              <dgm:else name="Name11">
                <dgm:constrLst>
                  <dgm:constr type="l" for="ch" forName="chevron1" refType="w" fact="0.0301"/>
                  <dgm:constr type="t" for="ch" forName="chevron1" refType="h" fact="0"/>
                  <dgm:constr type="w" for="ch" forName="chevron1" refType="w" fact="0.2106"/>
                  <dgm:constr type="h" for="ch" forName="chevron1" refType="h"/>
                  <dgm:constr type="l" for="ch" forName="chevron2" refType="w" fact="0.1566"/>
                  <dgm:constr type="t" for="ch" forName="chevron2" refType="h" fact="0"/>
                  <dgm:constr type="w" for="ch" forName="chevron2" refType="w" fact="0.2106"/>
                  <dgm:constr type="h" for="ch" forName="chevron2" refType="h"/>
                  <dgm:constr type="l" for="ch" forName="chevron3" refType="w" fact="0.2832"/>
                  <dgm:constr type="t" for="ch" forName="chevron3" refType="h" fact="0"/>
                  <dgm:constr type="w" for="ch" forName="chevron3" refType="w" fact="0.2106"/>
                  <dgm:constr type="h" for="ch" forName="chevron3" refType="h"/>
                  <dgm:constr type="l" for="ch" forName="chevron4" refType="w" fact="0.4097"/>
                  <dgm:constr type="t" for="ch" forName="chevron4" refType="h" fact="0"/>
                  <dgm:constr type="w" for="ch" forName="chevron4" refType="w" fact="0.2106"/>
                  <dgm:constr type="h" for="ch" forName="chevron4" refType="h"/>
                  <dgm:constr type="l" for="ch" forName="chevron5" refType="w" fact="0.5363"/>
                  <dgm:constr type="t" for="ch" forName="chevron5" refType="h" fact="0"/>
                  <dgm:constr type="w" for="ch" forName="chevron5" refType="w" fact="0.2106"/>
                  <dgm:constr type="h" for="ch" forName="chevron5" refType="h"/>
                  <dgm:constr type="l" for="ch" forName="chevron6" refType="w" fact="0.6628"/>
                  <dgm:constr type="t" for="ch" forName="chevron6" refType="h" fact="0"/>
                  <dgm:constr type="w" for="ch" forName="chevron6" refType="w" fact="0.2106"/>
                  <dgm:constr type="h" for="ch" forName="chevron6" refType="h"/>
                  <dgm:constr type="l" for="ch" forName="chevron7" refType="w" fact="0.7894"/>
                  <dgm:constr type="t" for="ch" forName="chevron7" refType="h" fact="0"/>
                  <dgm:constr type="w" for="ch" forName="chevron7" refType="w" fact="0.2106"/>
                  <dgm:constr type="h" for="ch" forName="chevron7" refType="h"/>
                  <dgm:constr type="l" for="ch" forName="childtext" refType="w" fact="0.0883"/>
                  <dgm:constr type="t" for="ch" forName="childtext" refType="h" fact="0.1"/>
                  <dgm:constr type="w" for="ch" forName="childtext" refType="w" fact="0.9117"/>
                  <dgm:constr type="h" for="ch" forName="childtext" refType="h" fact="0.8"/>
                </dgm:constrLst>
              </dgm:else>
            </dgm:choose>
            <dgm:ruleLst/>
            <dgm:layoutNode name="chevron1" styleLbl="alignNode1">
              <dgm:alg type="sp"/>
              <dgm:choose name="Name12">
                <dgm:if name="Name13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4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2" styleLbl="alignNode1">
              <dgm:alg type="sp"/>
              <dgm:choose name="Name15">
                <dgm:if name="Name16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17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3" styleLbl="alignNode1">
              <dgm:alg type="sp"/>
              <dgm:choose name="Name18">
                <dgm:if name="Name19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0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4" styleLbl="alignNode1">
              <dgm:alg type="sp"/>
              <dgm:choose name="Name21">
                <dgm:if name="Name22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3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5" styleLbl="alignNode1">
              <dgm:alg type="sp"/>
              <dgm:choose name="Name24">
                <dgm:if name="Name25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6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6" styleLbl="alignNode1">
              <dgm:alg type="sp"/>
              <dgm:choose name="Name27">
                <dgm:if name="Name28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29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evron7" styleLbl="alignNode1">
              <dgm:alg type="sp"/>
              <dgm:choose name="Name30">
                <dgm:if name="Name31" func="var" arg="dir" op="equ" val="norm">
                  <dgm:shape xmlns:r="http://schemas.openxmlformats.org/officeDocument/2006/relationships" type="chevron" r:blip="">
                    <dgm:adjLst>
                      <dgm:adj idx="1" val="0.7061"/>
                    </dgm:adjLst>
                  </dgm:shape>
                </dgm:if>
                <dgm:else name="Name32">
                  <dgm:shape xmlns:r="http://schemas.openxmlformats.org/officeDocument/2006/relationships" rot="180" type="chevron" r:blip="">
                    <dgm:adjLst>
                      <dgm:adj idx="1" val="0.7061"/>
                    </dgm:adjLst>
                  </dgm:shape>
                </dgm:else>
              </dgm:choose>
              <dgm:presOf/>
            </dgm:layoutNode>
            <dgm:layoutNode name="childtext" styleLbl="solidFgAcc1">
              <dgm:varLst>
                <dgm:chMax/>
                <dgm:chPref val="0"/>
                <dgm:bulletEnabled val="1"/>
              </dgm:varLst>
              <dgm:choose name="Name33">
                <dgm:if name="Name34" func="var" arg="dir" op="equ" val="norm">
                  <dgm:alg type="tx">
                    <dgm:param type="parTxLTRAlign" val="l"/>
                    <dgm:param type="txAnchorVertCh" val="t"/>
                  </dgm:alg>
                </dgm:if>
                <dgm:else name="Name35">
                  <dgm:alg type="tx">
                    <dgm:param type="parTxLTRAlign" val="r"/>
                    <dgm:param type="shpTxLTRAlignCh" val="r"/>
                    <dgm:param type="txAnchorVertCh" val="t"/>
                  </dgm:alg>
                </dgm:else>
              </dgm:choose>
              <dgm:shape xmlns:r="http://schemas.openxmlformats.org/officeDocument/2006/relationships" type="rect" r:blip="">
                <dgm:adjLst/>
              </dgm:shape>
              <dgm:presOf axis="des" ptType="node"/>
              <dgm:constrLst>
                <dgm:constr type="lMarg" refType="primFontSz" fact="0.2"/>
                <dgm:constr type="rMarg" refType="primFontSz" fact="0.2"/>
                <dgm:constr type="tMarg" refType="primFontSz" fact="0.2"/>
                <dgm:constr type="bMarg" refType="primFontSz" fact="0.2"/>
              </dgm:constrLst>
              <dgm:ruleLst>
                <dgm:rule type="primFontSz" val="5" fact="NaN" max="NaN"/>
              </dgm:ruleLst>
            </dgm:layoutNode>
          </dgm:layoutNode>
        </dgm:if>
        <dgm:else name="Name36">
          <dgm:layoutNode name="parallelogramComposite">
            <dgm:alg type="composite">
              <dgm:param type="ar" val="50"/>
            </dgm:alg>
            <dgm:shape xmlns:r="http://schemas.openxmlformats.org/officeDocument/2006/relationships" r:blip="">
              <dgm:adjLst/>
            </dgm:shape>
            <dgm:constrLst>
              <dgm:constr type="l" for="ch" forName="parallelogram1" refType="w" fact="0"/>
              <dgm:constr type="t" for="ch" forName="parallelogram1" refType="h" fact="0"/>
              <dgm:constr type="w" for="ch" forName="parallelogram1" refType="w" fact="0.12"/>
              <dgm:constr type="h" for="ch" forName="parallelogram1" refType="h"/>
              <dgm:constr type="l" for="ch" forName="parallelogram2" refType="w" fact="0.127"/>
              <dgm:constr type="t" for="ch" forName="parallelogram2" refType="h" fact="0"/>
              <dgm:constr type="w" for="ch" forName="parallelogram2" refType="w" fact="0.12"/>
              <dgm:constr type="h" for="ch" forName="parallelogram2" refType="h"/>
              <dgm:constr type="l" for="ch" forName="parallelogram3" refType="w" fact="0.254"/>
              <dgm:constr type="t" for="ch" forName="parallelogram3" refType="h" fact="0"/>
              <dgm:constr type="w" for="ch" forName="parallelogram3" refType="w" fact="0.12"/>
              <dgm:constr type="h" for="ch" forName="parallelogram3" refType="h"/>
              <dgm:constr type="l" for="ch" forName="parallelogram4" refType="w" fact="0.381"/>
              <dgm:constr type="t" for="ch" forName="parallelogram4" refType="h" fact="0"/>
              <dgm:constr type="w" for="ch" forName="parallelogram4" refType="w" fact="0.12"/>
              <dgm:constr type="h" for="ch" forName="parallelogram4" refType="h"/>
              <dgm:constr type="l" for="ch" forName="parallelogram5" refType="w" fact="0.508"/>
              <dgm:constr type="t" for="ch" forName="parallelogram5" refType="h" fact="0"/>
              <dgm:constr type="w" for="ch" forName="parallelogram5" refType="w" fact="0.12"/>
              <dgm:constr type="h" for="ch" forName="parallelogram5" refType="h"/>
              <dgm:constr type="l" for="ch" forName="parallelogram6" refType="w" fact="0.635"/>
              <dgm:constr type="t" for="ch" forName="parallelogram6" refType="h" fact="0"/>
              <dgm:constr type="w" for="ch" forName="parallelogram6" refType="w" fact="0.12"/>
              <dgm:constr type="h" for="ch" forName="parallelogram6" refType="h"/>
              <dgm:constr type="l" for="ch" forName="parallelogram7" refType="w" fact="0.762"/>
              <dgm:constr type="t" for="ch" forName="parallelogram7" refType="h" fact="0"/>
              <dgm:constr type="w" for="ch" forName="parallelogram7" refType="w" fact="0.12"/>
              <dgm:constr type="h" for="ch" forName="parallelogram7" refType="h"/>
            </dgm:constrLst>
            <dgm:ruleLst/>
            <dgm:layoutNode name="parallelogram1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2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3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4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5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6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  <dgm:layoutNode name="parallelogram7" styleLbl="alignNode1">
              <dgm:alg type="sp"/>
              <dgm:shape xmlns:r="http://schemas.openxmlformats.org/officeDocument/2006/relationships" type="parallelogram" r:blip="">
                <dgm:adjLst>
                  <dgm:adj idx="1" val="1.4084"/>
                </dgm:adjLst>
              </dgm:shape>
              <dgm:presOf/>
            </dgm:layoutNode>
          </dgm:layoutNode>
        </dgm:else>
      </dgm:choose>
      <dgm:forEach name="sibTransForEach" axis="followSib" ptType="sibTrans" cnt="1">
        <dgm:layoutNode name="sibTrans">
          <dgm:alg type="sp"/>
          <dgm:shape xmlns:r="http://schemas.openxmlformats.org/officeDocument/2006/relationships" r:blip="">
            <dgm:adjLst/>
          </dgm:shap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010400" y="2052960"/>
            <a:ext cx="1981200" cy="18288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ru-RU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457200" y="2052960"/>
            <a:ext cx="6324600" cy="18288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52400" y="147319"/>
            <a:ext cx="6705600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47319"/>
            <a:ext cx="1956046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162800" y="274638"/>
            <a:ext cx="1676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7010400" y="152399"/>
            <a:ext cx="1981200" cy="655624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400" y="153923"/>
            <a:ext cx="6705600" cy="65532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162799" y="2892277"/>
            <a:ext cx="1600201" cy="164592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381000" y="2892277"/>
            <a:ext cx="6324600" cy="164592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2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22438"/>
            <a:ext cx="4040188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438399"/>
            <a:ext cx="4040188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399"/>
            <a:ext cx="4041775" cy="3687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52400" y="150919"/>
            <a:ext cx="8831802" cy="6556248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52400" y="152400"/>
            <a:ext cx="6705600" cy="65532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09600" y="304800"/>
            <a:ext cx="586740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59752" y="2130552"/>
            <a:ext cx="1673352" cy="2816352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7159752" y="457200"/>
            <a:ext cx="1675660" cy="1673352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7010400" y="150876"/>
            <a:ext cx="1981200" cy="6556248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52400" y="152400"/>
            <a:ext cx="6705600" cy="65532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162800" y="2133600"/>
            <a:ext cx="1676400" cy="29718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7162800" y="460248"/>
            <a:ext cx="1676400" cy="1673352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52400" y="1634971"/>
            <a:ext cx="8831802" cy="5045476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52399" y="152400"/>
            <a:ext cx="8814047" cy="1346447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355847"/>
            <a:ext cx="8381260" cy="105439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0999" y="1719071"/>
            <a:ext cx="8407893" cy="440740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70888" y="6356350"/>
            <a:ext cx="21336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B4C71EC6-210F-42DE-9C53-41977AD35B3D}" type="datetimeFigureOut">
              <a:rPr lang="ru-RU" smtClean="0"/>
              <a:t>03.12.2024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48000" y="6356350"/>
            <a:ext cx="3352800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234680" y="6355080"/>
            <a:ext cx="582966" cy="27432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B19B0651-EE4F-4900-A07F-96A6BFA9D0F0}" type="slidenum">
              <a:rPr lang="ru-RU" smtClean="0"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mailto:dou8_poch@mail.ru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ru-RU" dirty="0" smtClean="0"/>
              <a:t>Морозова О.К.</a:t>
            </a:r>
            <a:endParaRPr lang="en-US" dirty="0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1700808"/>
            <a:ext cx="6324600" cy="3600400"/>
          </a:xfrm>
        </p:spPr>
        <p:txBody>
          <a:bodyPr/>
          <a:lstStyle/>
          <a:p>
            <a:r>
              <a:rPr lang="ru-RU" sz="4000" dirty="0" smtClean="0"/>
              <a:t>кейс</a:t>
            </a:r>
            <a:r>
              <a:rPr lang="ru-RU" sz="3200" dirty="0" smtClean="0"/>
              <a:t> </a:t>
            </a:r>
            <a:br>
              <a:rPr lang="ru-RU" sz="3200" dirty="0" smtClean="0"/>
            </a:br>
            <a:r>
              <a:rPr lang="ru-RU" sz="3200" dirty="0" smtClean="0"/>
              <a:t> </a:t>
            </a:r>
            <a:r>
              <a:rPr lang="ru-RU" sz="3200" dirty="0"/>
              <a:t>как инструмент внедрения бережливых технологий в </a:t>
            </a:r>
            <a:r>
              <a:rPr lang="ru-RU" sz="3200" dirty="0" smtClean="0"/>
              <a:t>семьи </a:t>
            </a:r>
            <a:r>
              <a:rPr lang="ru-RU" sz="3200" dirty="0"/>
              <a:t>воспитанников ДОУ </a:t>
            </a:r>
            <a:endParaRPr lang="en-US" sz="3200" dirty="0"/>
          </a:p>
        </p:txBody>
      </p:sp>
      <p:sp>
        <p:nvSpPr>
          <p:cNvPr id="4" name="Заголовок 1"/>
          <p:cNvSpPr txBox="1">
            <a:spLocks/>
          </p:cNvSpPr>
          <p:nvPr/>
        </p:nvSpPr>
        <p:spPr>
          <a:xfrm>
            <a:off x="231665" y="275162"/>
            <a:ext cx="6572583" cy="1209622"/>
          </a:xfrm>
          <a:prstGeom prst="round2DiagRect">
            <a:avLst/>
          </a:prstGeom>
          <a:solidFill>
            <a:schemeClr val="accent2">
              <a:lumMod val="20000"/>
              <a:lumOff val="80000"/>
              <a:alpha val="90000"/>
            </a:schemeClr>
          </a:solidFill>
          <a:ln w="76200">
            <a:solidFill>
              <a:schemeClr val="accent1"/>
            </a:solidFill>
          </a:ln>
        </p:spPr>
        <p:txBody>
          <a:bodyPr vert="horz" lIns="91440" tIns="45720" rIns="91440" bIns="45720" rtlCol="0" anchor="ctr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муниципальное казенное дошкольное образовательное учреждение </a:t>
            </a:r>
            <a:b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Починковский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детский сад № 8</a:t>
            </a:r>
          </a:p>
          <a:p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Нижегородская область, 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Починковский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муниципальный округ, 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с.Починки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400" b="1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ул</a:t>
            </a:r>
            <a:r>
              <a:rPr lang="ru-RU" sz="14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Советская, д11, тел: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(8-831-97</a:t>
            </a:r>
            <a:r>
              <a:rPr lang="ru-RU" sz="1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) 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5-21-92,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e-mail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1400" dirty="0" smtClean="0">
                <a:hlinkClick r:id="rId2"/>
              </a:rPr>
              <a:t>dou8_poch@mail.ru</a:t>
            </a:r>
            <a:r>
              <a:rPr lang="ru-RU" sz="1400" dirty="0" smtClean="0"/>
              <a:t> ,</a:t>
            </a:r>
            <a:r>
              <a:rPr lang="en-US" sz="1400" dirty="0"/>
              <a:t> </a:t>
            </a:r>
            <a:endParaRPr lang="ru-RU" sz="1400" dirty="0" smtClean="0"/>
          </a:p>
          <a:p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сайт:</a:t>
            </a:r>
            <a:r>
              <a:rPr lang="ru-RU" sz="1400" dirty="0" smtClean="0"/>
              <a:t> </a:t>
            </a:r>
            <a:r>
              <a:rPr lang="en-US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mkdou8pohinki.nubex.ru</a:t>
            </a:r>
            <a:r>
              <a:rPr lang="ru-RU" sz="14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ru-RU" sz="1400" b="1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1982607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3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552" y="1700808"/>
            <a:ext cx="8352928" cy="439248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000" b="1" dirty="0" err="1" smtClean="0">
                <a:solidFill>
                  <a:schemeClr val="tx1"/>
                </a:solidFill>
              </a:rPr>
              <a:t>Канбан</a:t>
            </a:r>
            <a:r>
              <a:rPr lang="ru-RU" b="1" dirty="0">
                <a:solidFill>
                  <a:schemeClr val="tx1"/>
                </a:solidFill>
              </a:rPr>
              <a:t> для решения проблемы :</a:t>
            </a:r>
            <a:endParaRPr lang="en-US" sz="2000" b="1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Создайте </a:t>
            </a:r>
            <a:r>
              <a:rPr lang="ru-RU" sz="2000" dirty="0" err="1">
                <a:solidFill>
                  <a:schemeClr val="tx1"/>
                </a:solidFill>
              </a:rPr>
              <a:t>канбан</a:t>
            </a:r>
            <a:r>
              <a:rPr lang="ru-RU" sz="2000" dirty="0">
                <a:solidFill>
                  <a:schemeClr val="tx1"/>
                </a:solidFill>
              </a:rPr>
              <a:t>-доску для планирования семейных традиций. 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Разделите ее на три колонки: "Планируемые традиции", "Текущие традиции", "Проведенные традиции".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Разместите на доске идеи для новых семейных традиций или варианты изменения существующих традиций.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Обновляйте доску каждый месяц, перенося традиции из колонки "Планируемые" в колонку "Текущие" и, после завершения, в колонку "Проведенные".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Проведите анализ результатов: сколько новых традиций вы ввели за год? Какие из них принесли больше всего радости?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8333580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223271028"/>
              </p:ext>
            </p:extLst>
          </p:nvPr>
        </p:nvGraphicFramePr>
        <p:xfrm>
          <a:off x="381000" y="1719263"/>
          <a:ext cx="8407400" cy="44069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dirty="0" err="1" smtClean="0"/>
              <a:t>Канбан</a:t>
            </a:r>
            <a:r>
              <a:rPr lang="ru-RU" sz="4800" dirty="0" smtClean="0"/>
              <a:t> доска</a:t>
            </a:r>
            <a:endParaRPr lang="en-US" sz="4800" dirty="0"/>
          </a:p>
        </p:txBody>
      </p:sp>
    </p:spTree>
    <p:extLst>
      <p:ext uri="{BB962C8B-B14F-4D97-AF65-F5344CB8AC3E}">
        <p14:creationId xmlns:p14="http://schemas.microsoft.com/office/powerpoint/2010/main" val="1266565676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4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79512" y="1196752"/>
            <a:ext cx="8784976" cy="5616624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600" b="1" dirty="0">
                <a:solidFill>
                  <a:schemeClr val="tx1"/>
                </a:solidFill>
              </a:rPr>
              <a:t>Поиск  </a:t>
            </a:r>
            <a:r>
              <a:rPr lang="ru-RU" sz="1600" b="1" dirty="0" smtClean="0">
                <a:solidFill>
                  <a:schemeClr val="tx1"/>
                </a:solidFill>
              </a:rPr>
              <a:t>«отходов» для </a:t>
            </a:r>
            <a:r>
              <a:rPr lang="ru-RU" sz="1600" b="1" dirty="0">
                <a:solidFill>
                  <a:schemeClr val="tx1"/>
                </a:solidFill>
              </a:rPr>
              <a:t>решения проблемы :</a:t>
            </a:r>
            <a:endParaRPr lang="en-US" sz="16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 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Вместе с семьей проведите "аудит" ваших семейных традиций за последний год. 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</a:t>
            </a:r>
            <a:r>
              <a:rPr lang="ru-RU" sz="1600" b="1" dirty="0">
                <a:solidFill>
                  <a:schemeClr val="tx1"/>
                </a:solidFill>
              </a:rPr>
              <a:t>Используйте метод "7 видов отходов" </a:t>
            </a:r>
            <a:r>
              <a:rPr lang="ru-RU" sz="1600" b="1" dirty="0" smtClean="0">
                <a:solidFill>
                  <a:schemeClr val="tx1"/>
                </a:solidFill>
              </a:rPr>
              <a:t> </a:t>
            </a:r>
            <a:r>
              <a:rPr lang="ru-RU" sz="1600" dirty="0">
                <a:solidFill>
                  <a:schemeClr val="tx1"/>
                </a:solidFill>
              </a:rPr>
              <a:t>для определения неэффективных моментов в традициях: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Перепроизводство:</a:t>
            </a:r>
            <a:r>
              <a:rPr lang="ru-RU" sz="1600" dirty="0">
                <a:solidFill>
                  <a:schemeClr val="tx1"/>
                </a:solidFill>
              </a:rPr>
              <a:t> Традиции, которые стали слишком долгими или сложными для выполнения.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Ожидание:</a:t>
            </a:r>
            <a:r>
              <a:rPr lang="ru-RU" sz="1600" dirty="0">
                <a:solidFill>
                  <a:schemeClr val="tx1"/>
                </a:solidFill>
              </a:rPr>
              <a:t> Время, потраченное на ожидание в очереди, на доставку заказа, на поиск пропавших вещей.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Транспорт:</a:t>
            </a:r>
            <a:r>
              <a:rPr lang="ru-RU" sz="1600" dirty="0">
                <a:solidFill>
                  <a:schemeClr val="tx1"/>
                </a:solidFill>
              </a:rPr>
              <a:t> Ненужные поездки к месту проведения традиции.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Переработка:</a:t>
            </a:r>
            <a:r>
              <a:rPr lang="ru-RU" sz="1600" dirty="0">
                <a:solidFill>
                  <a:schemeClr val="tx1"/>
                </a:solidFill>
              </a:rPr>
              <a:t> Повторение одних и тех же действий в традиции без внесения изменений.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Запасы:</a:t>
            </a:r>
            <a:r>
              <a:rPr lang="ru-RU" sz="1600" dirty="0">
                <a:solidFill>
                  <a:schemeClr val="tx1"/>
                </a:solidFill>
              </a:rPr>
              <a:t> Слишком много нереализованных идей для новых семейных традиций.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Движения:</a:t>
            </a:r>
            <a:r>
              <a:rPr lang="ru-RU" sz="1600" dirty="0">
                <a:solidFill>
                  <a:schemeClr val="tx1"/>
                </a:solidFill>
              </a:rPr>
              <a:t> Ненужные перемещения по дому или по месту проведения традиции.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* </a:t>
            </a:r>
            <a:r>
              <a:rPr lang="ru-RU" sz="1600" b="1" dirty="0">
                <a:solidFill>
                  <a:schemeClr val="tx1"/>
                </a:solidFill>
              </a:rPr>
              <a:t>Дефекты:</a:t>
            </a:r>
            <a:r>
              <a:rPr lang="ru-RU" sz="1600" dirty="0">
                <a:solidFill>
                  <a:schemeClr val="tx1"/>
                </a:solidFill>
              </a:rPr>
              <a:t> Неудачно проведенные традиции, которые не принесли удовольствия.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Для каждого вида отходов предложите решения, которые можно реализовать в семье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  <a:endParaRPr lang="en-US" sz="16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16937222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44624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5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323528" y="1700808"/>
            <a:ext cx="8640960" cy="2880320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800" b="1" dirty="0" smtClean="0">
                <a:solidFill>
                  <a:schemeClr val="tx1"/>
                </a:solidFill>
              </a:rPr>
              <a:t>Семейная команда </a:t>
            </a:r>
            <a:r>
              <a:rPr lang="ru-RU" sz="1800" b="1" dirty="0">
                <a:solidFill>
                  <a:schemeClr val="tx1"/>
                </a:solidFill>
              </a:rPr>
              <a:t>для решения </a:t>
            </a:r>
            <a:r>
              <a:rPr lang="ru-RU" sz="1800" b="1" dirty="0" smtClean="0">
                <a:solidFill>
                  <a:schemeClr val="tx1"/>
                </a:solidFill>
              </a:rPr>
              <a:t>проблемы:</a:t>
            </a:r>
            <a:endParaRPr lang="en-US" sz="1800" b="1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 Проведите семейное совещание, посвященное обсуждению семейных традиций. </a:t>
            </a:r>
            <a:endParaRPr lang="en-US" sz="1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 Разделите обязанности между членами семьи: кто отвечает за выбор традиции, кто за подготовку к ней, кто за организацию проведения традиции.</a:t>
            </a:r>
            <a:endParaRPr lang="en-US" sz="18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800" dirty="0">
                <a:solidFill>
                  <a:schemeClr val="tx1"/>
                </a:solidFill>
              </a:rPr>
              <a:t>• Создайте систему контроля за выполнением задач и ежемесячных отчетов.</a:t>
            </a:r>
            <a:endParaRPr lang="en-US" sz="1800" dirty="0">
              <a:solidFill>
                <a:schemeClr val="tx1"/>
              </a:solidFill>
            </a:endParaRPr>
          </a:p>
          <a:p>
            <a:endParaRPr lang="en-US" sz="18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85882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ъект 1"/>
          <p:cNvSpPr>
            <a:spLocks noGrp="1"/>
          </p:cNvSpPr>
          <p:nvPr>
            <p:ph idx="1"/>
          </p:nvPr>
        </p:nvSpPr>
        <p:spPr>
          <a:xfrm>
            <a:off x="380999" y="1719071"/>
            <a:ext cx="8407893" cy="4518241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это </a:t>
            </a:r>
            <a:r>
              <a:rPr lang="ru-RU" sz="1600" dirty="0">
                <a:solidFill>
                  <a:schemeClr val="tx1"/>
                </a:solidFill>
              </a:rPr>
              <a:t>подробное описание конкретной ситуации, проблемы и ее решения. Он представляет собой реальный пример успешного или неудачного применения какого-либо метода, стратегии, технологии или подхода. Кейсы используются для обучения, демонстрации эффективности, анализа и обмена опытом</a:t>
            </a:r>
            <a:r>
              <a:rPr lang="ru-RU" sz="1600" dirty="0" smtClean="0">
                <a:solidFill>
                  <a:schemeClr val="tx1"/>
                </a:solidFill>
              </a:rPr>
              <a:t>.</a:t>
            </a:r>
          </a:p>
          <a:p>
            <a:pPr marL="45720" indent="0">
              <a:buNone/>
            </a:pP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>
                <a:solidFill>
                  <a:schemeClr val="tx1"/>
                </a:solidFill>
              </a:rPr>
              <a:t>Кейс объединяет в себе два компонента: </a:t>
            </a:r>
            <a:r>
              <a:rPr lang="ru-RU" sz="1600" dirty="0">
                <a:solidFill>
                  <a:schemeClr val="tx1"/>
                </a:solidFill>
              </a:rPr>
              <a:t>исследовательский и учебный, поэтому процесс его создания предполагает работу </a:t>
            </a:r>
            <a:r>
              <a:rPr lang="ru-RU" sz="1600" dirty="0" smtClean="0">
                <a:solidFill>
                  <a:schemeClr val="tx1"/>
                </a:solidFill>
              </a:rPr>
              <a:t>консультанта </a:t>
            </a:r>
            <a:r>
              <a:rPr lang="ru-RU" sz="1600" dirty="0">
                <a:solidFill>
                  <a:schemeClr val="tx1"/>
                </a:solidFill>
              </a:rPr>
              <a:t>и преподавателя одновременно.</a:t>
            </a:r>
          </a:p>
          <a:p>
            <a:r>
              <a:rPr lang="ru-RU" sz="1600" dirty="0">
                <a:solidFill>
                  <a:schemeClr val="tx1"/>
                </a:solidFill>
              </a:rPr>
              <a:t>Как правило, </a:t>
            </a:r>
            <a:r>
              <a:rPr lang="ru-RU" sz="1600" b="1" dirty="0">
                <a:solidFill>
                  <a:schemeClr val="tx1"/>
                </a:solidFill>
              </a:rPr>
              <a:t>за основу кейса берется ситуация</a:t>
            </a:r>
            <a:r>
              <a:rPr lang="ru-RU" sz="1600" dirty="0">
                <a:solidFill>
                  <a:schemeClr val="tx1"/>
                </a:solidFill>
              </a:rPr>
              <a:t>, произошедшая в </a:t>
            </a:r>
            <a:r>
              <a:rPr lang="ru-RU" sz="1600" dirty="0" smtClean="0">
                <a:solidFill>
                  <a:schemeClr val="tx1"/>
                </a:solidFill>
              </a:rPr>
              <a:t>жизни. </a:t>
            </a:r>
            <a:r>
              <a:rPr lang="ru-RU" sz="1600" dirty="0">
                <a:solidFill>
                  <a:schemeClr val="tx1"/>
                </a:solidFill>
              </a:rPr>
              <a:t>При </a:t>
            </a:r>
            <a:r>
              <a:rPr lang="ru-RU" sz="1600" dirty="0" smtClean="0">
                <a:solidFill>
                  <a:schemeClr val="tx1"/>
                </a:solidFill>
              </a:rPr>
              <a:t>необходимости ситуация </a:t>
            </a:r>
            <a:r>
              <a:rPr lang="ru-RU" sz="1600" dirty="0">
                <a:solidFill>
                  <a:schemeClr val="tx1"/>
                </a:solidFill>
              </a:rPr>
              <a:t>заостряется, и в нее закладывается проблема, провоцирующая дискуссию. </a:t>
            </a:r>
            <a:endParaRPr lang="ru-RU" sz="1600" dirty="0" smtClean="0">
              <a:solidFill>
                <a:schemeClr val="tx1"/>
              </a:solidFill>
            </a:endParaRPr>
          </a:p>
          <a:p>
            <a:r>
              <a:rPr lang="ru-RU" sz="1600" b="1" dirty="0" smtClean="0">
                <a:solidFill>
                  <a:schemeClr val="tx1"/>
                </a:solidFill>
              </a:rPr>
              <a:t>Цель </a:t>
            </a:r>
            <a:r>
              <a:rPr lang="ru-RU" sz="1600" b="1" dirty="0">
                <a:solidFill>
                  <a:schemeClr val="tx1"/>
                </a:solidFill>
              </a:rPr>
              <a:t>кейса </a:t>
            </a:r>
            <a:r>
              <a:rPr lang="ru-RU" sz="1600" dirty="0">
                <a:solidFill>
                  <a:schemeClr val="tx1"/>
                </a:solidFill>
              </a:rPr>
              <a:t>- обучение и/или проверка конкретных умений, в него закладывается комплекс знаний и практических навыков, которые участникам нужно </a:t>
            </a:r>
            <a:r>
              <a:rPr lang="ru-RU" sz="1600" dirty="0" smtClean="0">
                <a:solidFill>
                  <a:schemeClr val="tx1"/>
                </a:solidFill>
              </a:rPr>
              <a:t>получить.</a:t>
            </a:r>
            <a:endParaRPr lang="ru-RU" sz="1600" dirty="0">
              <a:solidFill>
                <a:schemeClr val="tx1"/>
              </a:solidFill>
            </a:endParaRPr>
          </a:p>
        </p:txBody>
      </p:sp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Кейс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16947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Использование кейсов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323528" y="1757377"/>
            <a:ext cx="4536504" cy="44012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/>
              <a:t>Бизнес</a:t>
            </a:r>
            <a:r>
              <a:rPr lang="ru-RU" sz="2000" b="1" dirty="0"/>
              <a:t>: </a:t>
            </a:r>
            <a:r>
              <a:rPr lang="ru-RU" sz="2000" dirty="0"/>
              <a:t>Для демонстрации эффективности новых продуктов, услуг, стратегий маркетинга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b="1" dirty="0" smtClean="0"/>
              <a:t>Медицина</a:t>
            </a:r>
            <a:r>
              <a:rPr lang="ru-RU" sz="2000" b="1" dirty="0"/>
              <a:t>:</a:t>
            </a:r>
            <a:r>
              <a:rPr lang="ru-RU" sz="2000" dirty="0"/>
              <a:t> Для обмена опытом и анализа медицинских случаев</a:t>
            </a:r>
            <a:r>
              <a:rPr lang="ru-RU" sz="2000" dirty="0" smtClean="0"/>
              <a:t>.</a:t>
            </a:r>
          </a:p>
          <a:p>
            <a:endParaRPr lang="ru-RU" sz="2000" dirty="0"/>
          </a:p>
          <a:p>
            <a:r>
              <a:rPr lang="ru-RU" sz="2000" b="1" dirty="0" smtClean="0"/>
              <a:t>Социальные </a:t>
            </a:r>
            <a:r>
              <a:rPr lang="ru-RU" sz="2000" b="1" dirty="0"/>
              <a:t>науки: </a:t>
            </a:r>
            <a:r>
              <a:rPr lang="ru-RU" sz="2000" dirty="0"/>
              <a:t>Для исследования социальных явлений и процессов</a:t>
            </a:r>
            <a:r>
              <a:rPr lang="ru-RU" sz="2000" dirty="0" smtClean="0"/>
              <a:t>.</a:t>
            </a:r>
          </a:p>
          <a:p>
            <a:endParaRPr lang="ru-RU" sz="2000" dirty="0" smtClean="0"/>
          </a:p>
          <a:p>
            <a:r>
              <a:rPr lang="ru-RU" sz="2000" b="1" dirty="0" smtClean="0"/>
              <a:t>Образование</a:t>
            </a:r>
            <a:r>
              <a:rPr lang="ru-RU" sz="2000" b="1" dirty="0"/>
              <a:t>: </a:t>
            </a:r>
            <a:r>
              <a:rPr lang="ru-RU" sz="2000" dirty="0"/>
              <a:t>Для обучения обучающихся решению проблем и принятию </a:t>
            </a:r>
            <a:r>
              <a:rPr lang="ru-RU" sz="2000" dirty="0" smtClean="0"/>
              <a:t>решений.</a:t>
            </a:r>
            <a:endParaRPr lang="ru-RU" sz="2000" dirty="0"/>
          </a:p>
          <a:p>
            <a:endParaRPr lang="en-US" sz="2000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860032" y="2060848"/>
            <a:ext cx="4067579" cy="40675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9420184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Объект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947479251"/>
              </p:ext>
            </p:extLst>
          </p:nvPr>
        </p:nvGraphicFramePr>
        <p:xfrm>
          <a:off x="179512" y="1484784"/>
          <a:ext cx="8640960" cy="51845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3" name="Заголовок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/>
              <a:t>Ключевые характеристики кейса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1108849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Объект 5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695808320"/>
              </p:ext>
            </p:extLst>
          </p:nvPr>
        </p:nvGraphicFramePr>
        <p:xfrm>
          <a:off x="179512" y="188640"/>
          <a:ext cx="8784976" cy="59375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36243424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827584" y="2856317"/>
            <a:ext cx="3672408" cy="1714500"/>
          </a:xfrm>
        </p:spPr>
        <p:txBody>
          <a:bodyPr>
            <a:noAutofit/>
          </a:bodyPr>
          <a:lstStyle/>
          <a:p>
            <a:pPr algn="ctr"/>
            <a:r>
              <a:rPr lang="ru-RU" sz="4400" b="1" dirty="0" smtClean="0"/>
              <a:t>Семейные </a:t>
            </a:r>
          </a:p>
          <a:p>
            <a:pPr algn="ctr"/>
            <a:r>
              <a:rPr lang="ru-RU" sz="4400" b="1" dirty="0" smtClean="0"/>
              <a:t>традиции</a:t>
            </a:r>
            <a:endParaRPr lang="en-US" sz="4400" b="1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323529" y="404664"/>
            <a:ext cx="6120680" cy="2096910"/>
          </a:xfrm>
        </p:spPr>
        <p:txBody>
          <a:bodyPr/>
          <a:lstStyle/>
          <a:p>
            <a:pPr marL="182880" indent="0" algn="ctr">
              <a:buNone/>
            </a:pPr>
            <a:r>
              <a:rPr lang="ru-RU" sz="4000" dirty="0">
                <a:effectLst/>
              </a:rPr>
              <a:t>Кейс: "Бережливая семья</a:t>
            </a:r>
            <a:r>
              <a:rPr lang="ru-RU" sz="4000" dirty="0" smtClean="0">
                <a:effectLst/>
              </a:rPr>
              <a:t>"</a:t>
            </a:r>
            <a:endParaRPr lang="en-US" sz="40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220072" y="2924944"/>
            <a:ext cx="3573016" cy="357301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4647436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107504" y="116632"/>
            <a:ext cx="4896544" cy="6552728"/>
          </a:xfrm>
          <a:prstGeom prst="rect">
            <a:avLst/>
          </a:prstGeom>
          <a:solidFill>
            <a:schemeClr val="bg2">
              <a:lumMod val="60000"/>
              <a:lumOff val="40000"/>
            </a:schemeClr>
          </a:solidFill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1600" b="1" dirty="0">
                <a:solidFill>
                  <a:schemeClr val="tx1"/>
                </a:solidFill>
              </a:rPr>
              <a:t>Ситуация:</a:t>
            </a:r>
            <a:endParaRPr lang="en-US" sz="16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 </a:t>
            </a:r>
            <a:endParaRPr lang="en-US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 smtClean="0">
                <a:solidFill>
                  <a:schemeClr val="tx1"/>
                </a:solidFill>
              </a:rPr>
              <a:t>Семья </a:t>
            </a:r>
            <a:r>
              <a:rPr lang="ru-RU" sz="1600" dirty="0">
                <a:solidFill>
                  <a:schemeClr val="tx1"/>
                </a:solidFill>
              </a:rPr>
              <a:t>из 4 человек (родители и двое детей </a:t>
            </a:r>
            <a:r>
              <a:rPr lang="ru-RU" sz="1600" dirty="0" smtClean="0">
                <a:solidFill>
                  <a:schemeClr val="tx1"/>
                </a:solidFill>
              </a:rPr>
              <a:t>) </a:t>
            </a:r>
            <a:r>
              <a:rPr lang="ru-RU" sz="1600" dirty="0">
                <a:solidFill>
                  <a:schemeClr val="tx1"/>
                </a:solidFill>
              </a:rPr>
              <a:t>хочет сохранить и оптимизировать свои семейные традиции. Они хотят, чтобы традиции приносили радость и объединяли семью, но сталкиваются с трудностями</a:t>
            </a:r>
            <a:r>
              <a:rPr lang="ru-RU" sz="1600" dirty="0" smtClean="0">
                <a:solidFill>
                  <a:schemeClr val="tx1"/>
                </a:solidFill>
              </a:rPr>
              <a:t>:</a:t>
            </a:r>
          </a:p>
          <a:p>
            <a:pPr marL="45720" indent="0">
              <a:buNone/>
            </a:pPr>
            <a:endParaRPr lang="ru-RU" sz="1600" dirty="0" smtClean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b="1" dirty="0" smtClean="0">
                <a:solidFill>
                  <a:schemeClr val="tx1"/>
                </a:solidFill>
              </a:rPr>
              <a:t>Проблема:</a:t>
            </a:r>
            <a:endParaRPr lang="en-US" sz="16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 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Традиции стали рутинными и скучными. 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Недостаток вовлеченности детей в выбор и организацию традиций.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• Недостаток гибкости и адаптации традиций к изменяющимся условиям жизни семьи.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 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b="1" dirty="0">
                <a:solidFill>
                  <a:schemeClr val="tx1"/>
                </a:solidFill>
              </a:rPr>
              <a:t>Цель:</a:t>
            </a:r>
            <a:endParaRPr lang="en-US" sz="1600" b="1" dirty="0">
              <a:solidFill>
                <a:schemeClr val="tx1"/>
              </a:solidFill>
            </a:endParaRPr>
          </a:p>
          <a:p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1600" dirty="0">
                <a:solidFill>
                  <a:schemeClr val="tx1"/>
                </a:solidFill>
              </a:rPr>
              <a:t>Применить принципы бережливых технологий для оптимизации семейных традиций, делая их более живыми, интересными, и укрепляя семейные связи.</a:t>
            </a:r>
            <a:endParaRPr lang="en-US" sz="16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endParaRPr lang="en-US" sz="1600" dirty="0">
              <a:solidFill>
                <a:schemeClr val="tx1"/>
              </a:solidFill>
            </a:endParaRPr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0504" r="8232"/>
          <a:stretch/>
        </p:blipFill>
        <p:spPr>
          <a:xfrm>
            <a:off x="4917503" y="116632"/>
            <a:ext cx="4191001" cy="655272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6801920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1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552" y="1700808"/>
            <a:ext cx="8352928" cy="4032448"/>
          </a:xfrm>
          <a:prstGeom prst="rect">
            <a:avLst/>
          </a:prstGeo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ru-RU" sz="2400" dirty="0" smtClean="0">
                <a:solidFill>
                  <a:schemeClr val="tx1"/>
                </a:solidFill>
              </a:rPr>
              <a:t>Карта </a:t>
            </a:r>
            <a:r>
              <a:rPr lang="ru-RU" sz="2400" dirty="0">
                <a:solidFill>
                  <a:schemeClr val="tx1"/>
                </a:solidFill>
              </a:rPr>
              <a:t>потока </a:t>
            </a:r>
            <a:r>
              <a:rPr lang="ru-RU" sz="2400" dirty="0" smtClean="0">
                <a:solidFill>
                  <a:schemeClr val="tx1"/>
                </a:solidFill>
              </a:rPr>
              <a:t>ценности.</a:t>
            </a:r>
            <a:endParaRPr lang="en-US" sz="24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 </a:t>
            </a:r>
            <a:endParaRPr lang="en-US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• Постройте карту потока ценности для выбранной семейной традиции. Включите в нее все этапы от планирования до реализации традиции.</a:t>
            </a:r>
            <a:endParaRPr lang="en-US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• Определите операции, которые не создают ценности. Это могут быть неудобные или неинтересные моменты в традиции, недостаток вовлеченности членов семьи или ненужные затраты времени и ресурсов.</a:t>
            </a:r>
            <a:endParaRPr lang="en-US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dirty="0">
                <a:solidFill>
                  <a:schemeClr val="tx1"/>
                </a:solidFill>
              </a:rPr>
              <a:t>• Проведите мозговой штурм по оптимизации процесса. Как можно улучшить традицию, сделав ее более интересной и эффективной?</a:t>
            </a:r>
            <a:endParaRPr lang="en-US" dirty="0">
              <a:solidFill>
                <a:schemeClr val="tx1"/>
              </a:solidFill>
            </a:endParaRPr>
          </a:p>
          <a:p>
            <a:endParaRPr lang="en-US" dirty="0">
              <a:solidFill>
                <a:schemeClr val="tx1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07504" y="5723964"/>
            <a:ext cx="8901476" cy="92333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ru-RU" dirty="0"/>
              <a:t>Важно помнить, что </a:t>
            </a:r>
            <a:r>
              <a:rPr lang="ru-RU" dirty="0" smtClean="0"/>
              <a:t>КПЦ для </a:t>
            </a:r>
            <a:r>
              <a:rPr lang="ru-RU" dirty="0"/>
              <a:t>семейных традиций – это инструмент для улучшения, </a:t>
            </a:r>
            <a:endParaRPr lang="ru-RU" dirty="0" smtClean="0"/>
          </a:p>
          <a:p>
            <a:r>
              <a:rPr lang="ru-RU" dirty="0" smtClean="0"/>
              <a:t>а </a:t>
            </a:r>
            <a:r>
              <a:rPr lang="ru-RU" dirty="0"/>
              <a:t>не для жесткого планирования. Цель – сделать традицию более приятной и доступной </a:t>
            </a:r>
            <a:endParaRPr lang="ru-RU" dirty="0" smtClean="0"/>
          </a:p>
          <a:p>
            <a:r>
              <a:rPr lang="ru-RU" dirty="0" smtClean="0"/>
              <a:t>для </a:t>
            </a:r>
            <a:r>
              <a:rPr lang="ru-RU" dirty="0"/>
              <a:t>всех членов семьи, а не превратить её в строгий производственный процесс.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67592542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259632" y="548680"/>
            <a:ext cx="6512511" cy="1143000"/>
          </a:xfrm>
        </p:spPr>
        <p:txBody>
          <a:bodyPr/>
          <a:lstStyle/>
          <a:p>
            <a:pPr marL="0" indent="0" algn="l">
              <a:buNone/>
            </a:pPr>
            <a:r>
              <a:rPr lang="ru-RU" dirty="0" smtClean="0"/>
              <a:t>Задание 2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4294967295"/>
          </p:nvPr>
        </p:nvSpPr>
        <p:spPr>
          <a:xfrm>
            <a:off x="539552" y="1700808"/>
            <a:ext cx="8352928" cy="4392488"/>
          </a:xfrm>
          <a:prstGeom prst="rect">
            <a:avLst/>
          </a:prstGeom>
        </p:spPr>
        <p:txBody>
          <a:bodyPr>
            <a:noAutofit/>
          </a:bodyPr>
          <a:lstStyle/>
          <a:p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b="1" dirty="0" smtClean="0">
                <a:solidFill>
                  <a:schemeClr val="tx1"/>
                </a:solidFill>
              </a:rPr>
              <a:t>Внедрение системы 5S для решения проблемы дома:</a:t>
            </a:r>
            <a:endParaRPr lang="en-US" sz="2000" b="1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 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Проведите уборку в месте, где проводится традиция (например, в гостиной, на кухне). 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Примените 5S (сортировка, систематизация, уборка, стандартизация, самодисциплина) для организации пространства. 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Сфотографируйте процесс до и после.</a:t>
            </a:r>
            <a:endParaRPr lang="en-US" sz="2000" dirty="0">
              <a:solidFill>
                <a:schemeClr val="tx1"/>
              </a:solidFill>
            </a:endParaRPr>
          </a:p>
          <a:p>
            <a:pPr marL="45720" indent="0">
              <a:buNone/>
            </a:pPr>
            <a:r>
              <a:rPr lang="ru-RU" sz="2000" dirty="0">
                <a:solidFill>
                  <a:schemeClr val="tx1"/>
                </a:solidFill>
              </a:rPr>
              <a:t>• Проведите анализ полученных результатов: как изменилось ваше отношение к традиции после изменения места ее проведения? Стало ли проще проводить традицию?</a:t>
            </a:r>
            <a:endParaRPr lang="en-US" sz="2000" dirty="0">
              <a:solidFill>
                <a:schemeClr val="tx1"/>
              </a:solidFill>
            </a:endParaRPr>
          </a:p>
          <a:p>
            <a:endParaRPr lang="en-US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8956912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Сетка">
  <a:themeElements>
    <a:clrScheme name="Сетка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Классическая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Сетка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475</TotalTime>
  <Words>465</Words>
  <Application>Microsoft Office PowerPoint</Application>
  <PresentationFormat>Экран (4:3)</PresentationFormat>
  <Paragraphs>97</Paragraphs>
  <Slides>13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13</vt:i4>
      </vt:variant>
    </vt:vector>
  </HeadingPairs>
  <TitlesOfParts>
    <vt:vector size="14" baseType="lpstr">
      <vt:lpstr>Сетка</vt:lpstr>
      <vt:lpstr>кейс   как инструмент внедрения бережливых технологий в семьи воспитанников ДОУ </vt:lpstr>
      <vt:lpstr>Кейс</vt:lpstr>
      <vt:lpstr>Использование кейсов</vt:lpstr>
      <vt:lpstr>Ключевые характеристики кейса</vt:lpstr>
      <vt:lpstr>Презентация PowerPoint</vt:lpstr>
      <vt:lpstr>Кейс: "Бережливая семья"</vt:lpstr>
      <vt:lpstr>Презентация PowerPoint</vt:lpstr>
      <vt:lpstr>Задание 1 </vt:lpstr>
      <vt:lpstr>Задание 2 </vt:lpstr>
      <vt:lpstr>Задание 3 </vt:lpstr>
      <vt:lpstr>Канбан доска</vt:lpstr>
      <vt:lpstr>Задание 4 </vt:lpstr>
      <vt:lpstr>Задание 5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кейс   как инструмент внедрения бережливых технологий в семьях воспитанников ДОУ </dc:title>
  <dc:creator>Olga</dc:creator>
  <cp:lastModifiedBy>SVETA</cp:lastModifiedBy>
  <cp:revision>21</cp:revision>
  <dcterms:created xsi:type="dcterms:W3CDTF">2024-11-18T08:22:05Z</dcterms:created>
  <dcterms:modified xsi:type="dcterms:W3CDTF">2024-12-03T05:13:15Z</dcterms:modified>
</cp:coreProperties>
</file>