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3E0441-ECAC-4079-94AA-29D51F783D55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02A9F0-97F0-4436-A2C2-C70FD659B1B4}">
      <dgm:prSet phldrT="[Текст]"/>
      <dgm:spPr/>
      <dgm:t>
        <a:bodyPr/>
        <a:lstStyle/>
        <a:p>
          <a:r>
            <a:rPr lang="ru-RU" dirty="0" smtClean="0"/>
            <a:t>Реальность</a:t>
          </a:r>
          <a:endParaRPr lang="en-US" dirty="0"/>
        </a:p>
      </dgm:t>
    </dgm:pt>
    <dgm:pt modelId="{3A361AC0-59B7-4005-B24E-477389C2B9E6}" type="parTrans" cxnId="{4F84B495-B9AE-4D20-B2AC-9AC035201D3C}">
      <dgm:prSet/>
      <dgm:spPr/>
      <dgm:t>
        <a:bodyPr/>
        <a:lstStyle/>
        <a:p>
          <a:endParaRPr lang="en-US"/>
        </a:p>
      </dgm:t>
    </dgm:pt>
    <dgm:pt modelId="{DECEA28D-C32F-4A8E-81F6-7CD30A241F04}" type="sibTrans" cxnId="{4F84B495-B9AE-4D20-B2AC-9AC035201D3C}">
      <dgm:prSet/>
      <dgm:spPr/>
      <dgm:t>
        <a:bodyPr/>
        <a:lstStyle/>
        <a:p>
          <a:endParaRPr lang="en-US"/>
        </a:p>
      </dgm:t>
    </dgm:pt>
    <dgm:pt modelId="{AA862035-AA68-4431-9885-A9BEE3385A3A}">
      <dgm:prSet phldrT="[Текст]"/>
      <dgm:spPr/>
      <dgm:t>
        <a:bodyPr/>
        <a:lstStyle/>
        <a:p>
          <a:r>
            <a:rPr lang="ru-RU" dirty="0" smtClean="0"/>
            <a:t>Кейс основан на реальных событиях, данных и фактах </a:t>
          </a:r>
          <a:endParaRPr lang="en-US" dirty="0"/>
        </a:p>
      </dgm:t>
    </dgm:pt>
    <dgm:pt modelId="{1F90426D-A8A0-4F84-A1F5-0E7C92EAF098}" type="parTrans" cxnId="{8A820982-59B9-43FB-8587-9E5FA017D996}">
      <dgm:prSet/>
      <dgm:spPr/>
      <dgm:t>
        <a:bodyPr/>
        <a:lstStyle/>
        <a:p>
          <a:endParaRPr lang="en-US"/>
        </a:p>
      </dgm:t>
    </dgm:pt>
    <dgm:pt modelId="{844E5315-5CA8-4971-A61E-2AD19A31C8A1}" type="sibTrans" cxnId="{8A820982-59B9-43FB-8587-9E5FA017D996}">
      <dgm:prSet/>
      <dgm:spPr/>
      <dgm:t>
        <a:bodyPr/>
        <a:lstStyle/>
        <a:p>
          <a:endParaRPr lang="en-US"/>
        </a:p>
      </dgm:t>
    </dgm:pt>
    <dgm:pt modelId="{548F7BE5-D0C0-45EB-8CDE-46C65240EC15}">
      <dgm:prSet phldrT="[Текст]"/>
      <dgm:spPr/>
      <dgm:t>
        <a:bodyPr/>
        <a:lstStyle/>
        <a:p>
          <a:r>
            <a:rPr lang="ru-RU" dirty="0" smtClean="0"/>
            <a:t>Детализация</a:t>
          </a:r>
          <a:endParaRPr lang="en-US" dirty="0"/>
        </a:p>
      </dgm:t>
    </dgm:pt>
    <dgm:pt modelId="{99B2671A-0EAD-40A4-AB79-F1351A060BFE}" type="parTrans" cxnId="{5EA5FAFA-32BC-4D3A-ADC8-2011CBD9E866}">
      <dgm:prSet/>
      <dgm:spPr/>
      <dgm:t>
        <a:bodyPr/>
        <a:lstStyle/>
        <a:p>
          <a:endParaRPr lang="en-US"/>
        </a:p>
      </dgm:t>
    </dgm:pt>
    <dgm:pt modelId="{15A1CC3B-E050-47A7-881C-C56ADB268180}" type="sibTrans" cxnId="{5EA5FAFA-32BC-4D3A-ADC8-2011CBD9E866}">
      <dgm:prSet/>
      <dgm:spPr/>
      <dgm:t>
        <a:bodyPr/>
        <a:lstStyle/>
        <a:p>
          <a:endParaRPr lang="en-US"/>
        </a:p>
      </dgm:t>
    </dgm:pt>
    <dgm:pt modelId="{C4994176-314D-4E1A-8FBA-242061A2848A}">
      <dgm:prSet phldrT="[Текст]"/>
      <dgm:spPr/>
      <dgm:t>
        <a:bodyPr/>
        <a:lstStyle/>
        <a:p>
          <a:r>
            <a:rPr lang="ru-RU" dirty="0" smtClean="0"/>
            <a:t>Кейс содержит подробное описание ситуации, включая контекст, причины проблемы, и пути ее решения</a:t>
          </a:r>
          <a:endParaRPr lang="en-US" dirty="0"/>
        </a:p>
      </dgm:t>
    </dgm:pt>
    <dgm:pt modelId="{F664686E-A48D-4EF7-865C-FAED6804281D}" type="parTrans" cxnId="{F7084F73-02DF-4B4B-BED0-359094C53362}">
      <dgm:prSet/>
      <dgm:spPr/>
      <dgm:t>
        <a:bodyPr/>
        <a:lstStyle/>
        <a:p>
          <a:endParaRPr lang="en-US"/>
        </a:p>
      </dgm:t>
    </dgm:pt>
    <dgm:pt modelId="{6FECA68F-3845-490B-8460-39E1DD06D607}" type="sibTrans" cxnId="{F7084F73-02DF-4B4B-BED0-359094C53362}">
      <dgm:prSet/>
      <dgm:spPr/>
      <dgm:t>
        <a:bodyPr/>
        <a:lstStyle/>
        <a:p>
          <a:endParaRPr lang="en-US"/>
        </a:p>
      </dgm:t>
    </dgm:pt>
    <dgm:pt modelId="{C99C6871-5EA2-47DE-BCEA-3FE0694C698E}">
      <dgm:prSet phldrT="[Текст]"/>
      <dgm:spPr/>
      <dgm:t>
        <a:bodyPr/>
        <a:lstStyle/>
        <a:p>
          <a:r>
            <a:rPr lang="ru-RU" dirty="0" smtClean="0"/>
            <a:t>Структура</a:t>
          </a:r>
          <a:endParaRPr lang="en-US" dirty="0"/>
        </a:p>
      </dgm:t>
    </dgm:pt>
    <dgm:pt modelId="{C2E1A128-1DCE-49EF-B4DA-698D9235DA04}" type="parTrans" cxnId="{FBE1C3C4-58CA-4667-A0D4-90B7AD9EFAC7}">
      <dgm:prSet/>
      <dgm:spPr/>
      <dgm:t>
        <a:bodyPr/>
        <a:lstStyle/>
        <a:p>
          <a:endParaRPr lang="en-US"/>
        </a:p>
      </dgm:t>
    </dgm:pt>
    <dgm:pt modelId="{6C001E45-6916-4D71-B177-95E5B764A782}" type="sibTrans" cxnId="{FBE1C3C4-58CA-4667-A0D4-90B7AD9EFAC7}">
      <dgm:prSet/>
      <dgm:spPr/>
      <dgm:t>
        <a:bodyPr/>
        <a:lstStyle/>
        <a:p>
          <a:endParaRPr lang="en-US"/>
        </a:p>
      </dgm:t>
    </dgm:pt>
    <dgm:pt modelId="{BF8678F7-3079-4CE2-9E7B-81BC9C10EE42}">
      <dgm:prSet phldrT="[Текст]"/>
      <dgm:spPr/>
      <dgm:t>
        <a:bodyPr/>
        <a:lstStyle/>
        <a:p>
          <a:r>
            <a:rPr lang="ru-RU" dirty="0" smtClean="0"/>
            <a:t>Кейс имеет четкую структуру, чтобы было легко следить за изложением информации</a:t>
          </a:r>
          <a:endParaRPr lang="en-US" dirty="0"/>
        </a:p>
      </dgm:t>
    </dgm:pt>
    <dgm:pt modelId="{F9E7B6F7-7066-459D-9768-3BB6F91F36B1}" type="parTrans" cxnId="{4D77360D-BF0C-4DE7-9999-987B32D144C5}">
      <dgm:prSet/>
      <dgm:spPr/>
      <dgm:t>
        <a:bodyPr/>
        <a:lstStyle/>
        <a:p>
          <a:endParaRPr lang="en-US"/>
        </a:p>
      </dgm:t>
    </dgm:pt>
    <dgm:pt modelId="{9511F83B-576E-4C83-B54A-A9BB87F4F7EE}" type="sibTrans" cxnId="{4D77360D-BF0C-4DE7-9999-987B32D144C5}">
      <dgm:prSet/>
      <dgm:spPr/>
      <dgm:t>
        <a:bodyPr/>
        <a:lstStyle/>
        <a:p>
          <a:endParaRPr lang="en-US"/>
        </a:p>
      </dgm:t>
    </dgm:pt>
    <dgm:pt modelId="{E8F9A5AB-5070-4D65-88BA-56F9A720E5EC}" type="pres">
      <dgm:prSet presAssocID="{473E0441-ECAC-4079-94AA-29D51F783D5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58E78876-1450-402C-B2D7-E4018DEA8BF7}" type="pres">
      <dgm:prSet presAssocID="{BD02A9F0-97F0-4436-A2C2-C70FD659B1B4}" presName="parenttextcomposite" presStyleCnt="0"/>
      <dgm:spPr/>
    </dgm:pt>
    <dgm:pt modelId="{1CBDFA9A-E1CC-4FD6-8836-111B1B81629A}" type="pres">
      <dgm:prSet presAssocID="{BD02A9F0-97F0-4436-A2C2-C70FD659B1B4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2461F1-5B3D-457F-9F88-CFAE1A3EED7E}" type="pres">
      <dgm:prSet presAssocID="{BD02A9F0-97F0-4436-A2C2-C70FD659B1B4}" presName="composite" presStyleCnt="0"/>
      <dgm:spPr/>
    </dgm:pt>
    <dgm:pt modelId="{072CCC25-3322-4FAF-A679-6A498B0299F0}" type="pres">
      <dgm:prSet presAssocID="{BD02A9F0-97F0-4436-A2C2-C70FD659B1B4}" presName="chevron1" presStyleLbl="alignNode1" presStyleIdx="0" presStyleCnt="21"/>
      <dgm:spPr/>
    </dgm:pt>
    <dgm:pt modelId="{2875485C-195D-4BC6-B72B-75F6CDBCFAE7}" type="pres">
      <dgm:prSet presAssocID="{BD02A9F0-97F0-4436-A2C2-C70FD659B1B4}" presName="chevron2" presStyleLbl="alignNode1" presStyleIdx="1" presStyleCnt="21"/>
      <dgm:spPr/>
    </dgm:pt>
    <dgm:pt modelId="{AE431824-2AE2-48AC-88E4-C0D89F0C6A55}" type="pres">
      <dgm:prSet presAssocID="{BD02A9F0-97F0-4436-A2C2-C70FD659B1B4}" presName="chevron3" presStyleLbl="alignNode1" presStyleIdx="2" presStyleCnt="21"/>
      <dgm:spPr/>
    </dgm:pt>
    <dgm:pt modelId="{546936BE-6D06-44AB-84DD-11D31560B9DC}" type="pres">
      <dgm:prSet presAssocID="{BD02A9F0-97F0-4436-A2C2-C70FD659B1B4}" presName="chevron4" presStyleLbl="alignNode1" presStyleIdx="3" presStyleCnt="21"/>
      <dgm:spPr/>
    </dgm:pt>
    <dgm:pt modelId="{2AE58EB1-C299-434F-985F-FD991234DEE9}" type="pres">
      <dgm:prSet presAssocID="{BD02A9F0-97F0-4436-A2C2-C70FD659B1B4}" presName="chevron5" presStyleLbl="alignNode1" presStyleIdx="4" presStyleCnt="21"/>
      <dgm:spPr/>
    </dgm:pt>
    <dgm:pt modelId="{A3FDE923-5F67-4919-8FFB-802CA99559F3}" type="pres">
      <dgm:prSet presAssocID="{BD02A9F0-97F0-4436-A2C2-C70FD659B1B4}" presName="chevron6" presStyleLbl="alignNode1" presStyleIdx="5" presStyleCnt="21"/>
      <dgm:spPr/>
    </dgm:pt>
    <dgm:pt modelId="{89702FB9-71C9-4B27-B728-D968257CD594}" type="pres">
      <dgm:prSet presAssocID="{BD02A9F0-97F0-4436-A2C2-C70FD659B1B4}" presName="chevron7" presStyleLbl="alignNode1" presStyleIdx="6" presStyleCnt="21"/>
      <dgm:spPr/>
    </dgm:pt>
    <dgm:pt modelId="{D4FC435A-2F85-44E8-9B9A-D614CDB53B03}" type="pres">
      <dgm:prSet presAssocID="{BD02A9F0-97F0-4436-A2C2-C70FD659B1B4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1107A-8F2A-482E-BBE6-72BDE0CDB317}" type="pres">
      <dgm:prSet presAssocID="{DECEA28D-C32F-4A8E-81F6-7CD30A241F04}" presName="sibTrans" presStyleCnt="0"/>
      <dgm:spPr/>
    </dgm:pt>
    <dgm:pt modelId="{354604D0-BF69-4475-B1F1-E9AF7B1695F7}" type="pres">
      <dgm:prSet presAssocID="{548F7BE5-D0C0-45EB-8CDE-46C65240EC15}" presName="parenttextcomposite" presStyleCnt="0"/>
      <dgm:spPr/>
    </dgm:pt>
    <dgm:pt modelId="{A56AE969-DFB1-475F-A24B-A8A0BA0B6DEA}" type="pres">
      <dgm:prSet presAssocID="{548F7BE5-D0C0-45EB-8CDE-46C65240EC15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A77CC1-30DF-4EB2-BE3D-10A6137F9619}" type="pres">
      <dgm:prSet presAssocID="{548F7BE5-D0C0-45EB-8CDE-46C65240EC15}" presName="composite" presStyleCnt="0"/>
      <dgm:spPr/>
    </dgm:pt>
    <dgm:pt modelId="{552170EB-3FA5-4634-8A38-E2DDCB273480}" type="pres">
      <dgm:prSet presAssocID="{548F7BE5-D0C0-45EB-8CDE-46C65240EC15}" presName="chevron1" presStyleLbl="alignNode1" presStyleIdx="7" presStyleCnt="21"/>
      <dgm:spPr/>
    </dgm:pt>
    <dgm:pt modelId="{2CC8F11D-E317-46D6-A132-3D55A41EE1B6}" type="pres">
      <dgm:prSet presAssocID="{548F7BE5-D0C0-45EB-8CDE-46C65240EC15}" presName="chevron2" presStyleLbl="alignNode1" presStyleIdx="8" presStyleCnt="21"/>
      <dgm:spPr/>
    </dgm:pt>
    <dgm:pt modelId="{67086209-9808-4E46-BF06-5C73330BB602}" type="pres">
      <dgm:prSet presAssocID="{548F7BE5-D0C0-45EB-8CDE-46C65240EC15}" presName="chevron3" presStyleLbl="alignNode1" presStyleIdx="9" presStyleCnt="21"/>
      <dgm:spPr/>
    </dgm:pt>
    <dgm:pt modelId="{20F39660-3903-4C57-AB51-C952C4C59E61}" type="pres">
      <dgm:prSet presAssocID="{548F7BE5-D0C0-45EB-8CDE-46C65240EC15}" presName="chevron4" presStyleLbl="alignNode1" presStyleIdx="10" presStyleCnt="21"/>
      <dgm:spPr/>
    </dgm:pt>
    <dgm:pt modelId="{AD749109-75C4-4332-8BB9-A54693FD27A2}" type="pres">
      <dgm:prSet presAssocID="{548F7BE5-D0C0-45EB-8CDE-46C65240EC15}" presName="chevron5" presStyleLbl="alignNode1" presStyleIdx="11" presStyleCnt="21"/>
      <dgm:spPr/>
    </dgm:pt>
    <dgm:pt modelId="{115F161E-9DD7-4045-BBA2-D1067AD7FFAC}" type="pres">
      <dgm:prSet presAssocID="{548F7BE5-D0C0-45EB-8CDE-46C65240EC15}" presName="chevron6" presStyleLbl="alignNode1" presStyleIdx="12" presStyleCnt="21"/>
      <dgm:spPr/>
    </dgm:pt>
    <dgm:pt modelId="{3F3C483B-D257-4CE8-BFF4-74E55C6AD2E0}" type="pres">
      <dgm:prSet presAssocID="{548F7BE5-D0C0-45EB-8CDE-46C65240EC15}" presName="chevron7" presStyleLbl="alignNode1" presStyleIdx="13" presStyleCnt="21"/>
      <dgm:spPr/>
    </dgm:pt>
    <dgm:pt modelId="{D3FAFC86-669B-4901-9882-CEAE4EF42F11}" type="pres">
      <dgm:prSet presAssocID="{548F7BE5-D0C0-45EB-8CDE-46C65240EC15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A89FBA-9ED3-4E9D-8CE6-CF831289E354}" type="pres">
      <dgm:prSet presAssocID="{15A1CC3B-E050-47A7-881C-C56ADB268180}" presName="sibTrans" presStyleCnt="0"/>
      <dgm:spPr/>
    </dgm:pt>
    <dgm:pt modelId="{DA2AD975-287B-47EC-8EA3-D2FA762D3B8C}" type="pres">
      <dgm:prSet presAssocID="{C99C6871-5EA2-47DE-BCEA-3FE0694C698E}" presName="parenttextcomposite" presStyleCnt="0"/>
      <dgm:spPr/>
    </dgm:pt>
    <dgm:pt modelId="{C04E6927-3C09-4A59-9CAB-4EC25855AB14}" type="pres">
      <dgm:prSet presAssocID="{C99C6871-5EA2-47DE-BCEA-3FE0694C698E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616DD7-E29D-48EC-BD19-447909F9943A}" type="pres">
      <dgm:prSet presAssocID="{C99C6871-5EA2-47DE-BCEA-3FE0694C698E}" presName="composite" presStyleCnt="0"/>
      <dgm:spPr/>
    </dgm:pt>
    <dgm:pt modelId="{C504A813-68E0-4306-87F5-A2AF55A3B98C}" type="pres">
      <dgm:prSet presAssocID="{C99C6871-5EA2-47DE-BCEA-3FE0694C698E}" presName="chevron1" presStyleLbl="alignNode1" presStyleIdx="14" presStyleCnt="21"/>
      <dgm:spPr/>
    </dgm:pt>
    <dgm:pt modelId="{A8D69CB7-0306-415E-B5BD-0DDAB4E51950}" type="pres">
      <dgm:prSet presAssocID="{C99C6871-5EA2-47DE-BCEA-3FE0694C698E}" presName="chevron2" presStyleLbl="alignNode1" presStyleIdx="15" presStyleCnt="21"/>
      <dgm:spPr/>
    </dgm:pt>
    <dgm:pt modelId="{C4341A79-E2D8-4762-9DEF-1171B4CD673C}" type="pres">
      <dgm:prSet presAssocID="{C99C6871-5EA2-47DE-BCEA-3FE0694C698E}" presName="chevron3" presStyleLbl="alignNode1" presStyleIdx="16" presStyleCnt="21"/>
      <dgm:spPr/>
    </dgm:pt>
    <dgm:pt modelId="{03BA0467-BA8F-4F4C-8F3D-2F8B826F4A5A}" type="pres">
      <dgm:prSet presAssocID="{C99C6871-5EA2-47DE-BCEA-3FE0694C698E}" presName="chevron4" presStyleLbl="alignNode1" presStyleIdx="17" presStyleCnt="21"/>
      <dgm:spPr/>
    </dgm:pt>
    <dgm:pt modelId="{588CA331-A832-420A-8AC5-4FCFA16A53E3}" type="pres">
      <dgm:prSet presAssocID="{C99C6871-5EA2-47DE-BCEA-3FE0694C698E}" presName="chevron5" presStyleLbl="alignNode1" presStyleIdx="18" presStyleCnt="21"/>
      <dgm:spPr/>
    </dgm:pt>
    <dgm:pt modelId="{24D08CD2-82B1-4AE6-A88F-5D33805A913F}" type="pres">
      <dgm:prSet presAssocID="{C99C6871-5EA2-47DE-BCEA-3FE0694C698E}" presName="chevron6" presStyleLbl="alignNode1" presStyleIdx="19" presStyleCnt="21"/>
      <dgm:spPr/>
    </dgm:pt>
    <dgm:pt modelId="{5171E157-30D7-406F-8E12-1379B19FAE53}" type="pres">
      <dgm:prSet presAssocID="{C99C6871-5EA2-47DE-BCEA-3FE0694C698E}" presName="chevron7" presStyleLbl="alignNode1" presStyleIdx="20" presStyleCnt="21"/>
      <dgm:spPr/>
    </dgm:pt>
    <dgm:pt modelId="{E8AE241A-E01D-48D1-8C02-439640C0F832}" type="pres">
      <dgm:prSet presAssocID="{C99C6871-5EA2-47DE-BCEA-3FE0694C698E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E1C3C4-58CA-4667-A0D4-90B7AD9EFAC7}" srcId="{473E0441-ECAC-4079-94AA-29D51F783D55}" destId="{C99C6871-5EA2-47DE-BCEA-3FE0694C698E}" srcOrd="2" destOrd="0" parTransId="{C2E1A128-1DCE-49EF-B4DA-698D9235DA04}" sibTransId="{6C001E45-6916-4D71-B177-95E5B764A782}"/>
    <dgm:cxn modelId="{072F0AFB-5B9E-4E0F-A72A-D0A8505CBB47}" type="presOf" srcId="{C99C6871-5EA2-47DE-BCEA-3FE0694C698E}" destId="{C04E6927-3C09-4A59-9CAB-4EC25855AB14}" srcOrd="0" destOrd="0" presId="urn:microsoft.com/office/officeart/2008/layout/VerticalAccentList"/>
    <dgm:cxn modelId="{F7084F73-02DF-4B4B-BED0-359094C53362}" srcId="{548F7BE5-D0C0-45EB-8CDE-46C65240EC15}" destId="{C4994176-314D-4E1A-8FBA-242061A2848A}" srcOrd="0" destOrd="0" parTransId="{F664686E-A48D-4EF7-865C-FAED6804281D}" sibTransId="{6FECA68F-3845-490B-8460-39E1DD06D607}"/>
    <dgm:cxn modelId="{4D77360D-BF0C-4DE7-9999-987B32D144C5}" srcId="{C99C6871-5EA2-47DE-BCEA-3FE0694C698E}" destId="{BF8678F7-3079-4CE2-9E7B-81BC9C10EE42}" srcOrd="0" destOrd="0" parTransId="{F9E7B6F7-7066-459D-9768-3BB6F91F36B1}" sibTransId="{9511F83B-576E-4C83-B54A-A9BB87F4F7EE}"/>
    <dgm:cxn modelId="{4F84B495-B9AE-4D20-B2AC-9AC035201D3C}" srcId="{473E0441-ECAC-4079-94AA-29D51F783D55}" destId="{BD02A9F0-97F0-4436-A2C2-C70FD659B1B4}" srcOrd="0" destOrd="0" parTransId="{3A361AC0-59B7-4005-B24E-477389C2B9E6}" sibTransId="{DECEA28D-C32F-4A8E-81F6-7CD30A241F04}"/>
    <dgm:cxn modelId="{8A820982-59B9-43FB-8587-9E5FA017D996}" srcId="{BD02A9F0-97F0-4436-A2C2-C70FD659B1B4}" destId="{AA862035-AA68-4431-9885-A9BEE3385A3A}" srcOrd="0" destOrd="0" parTransId="{1F90426D-A8A0-4F84-A1F5-0E7C92EAF098}" sibTransId="{844E5315-5CA8-4971-A61E-2AD19A31C8A1}"/>
    <dgm:cxn modelId="{2B6DAC7D-A7EB-490F-B598-27C453093CDF}" type="presOf" srcId="{AA862035-AA68-4431-9885-A9BEE3385A3A}" destId="{D4FC435A-2F85-44E8-9B9A-D614CDB53B03}" srcOrd="0" destOrd="0" presId="urn:microsoft.com/office/officeart/2008/layout/VerticalAccentList"/>
    <dgm:cxn modelId="{E63162DF-9334-431F-A289-D01104B9C286}" type="presOf" srcId="{BD02A9F0-97F0-4436-A2C2-C70FD659B1B4}" destId="{1CBDFA9A-E1CC-4FD6-8836-111B1B81629A}" srcOrd="0" destOrd="0" presId="urn:microsoft.com/office/officeart/2008/layout/VerticalAccentList"/>
    <dgm:cxn modelId="{5EA5FAFA-32BC-4D3A-ADC8-2011CBD9E866}" srcId="{473E0441-ECAC-4079-94AA-29D51F783D55}" destId="{548F7BE5-D0C0-45EB-8CDE-46C65240EC15}" srcOrd="1" destOrd="0" parTransId="{99B2671A-0EAD-40A4-AB79-F1351A060BFE}" sibTransId="{15A1CC3B-E050-47A7-881C-C56ADB268180}"/>
    <dgm:cxn modelId="{520F0924-AED6-4140-AC9F-62DBAE4E4B84}" type="presOf" srcId="{C4994176-314D-4E1A-8FBA-242061A2848A}" destId="{D3FAFC86-669B-4901-9882-CEAE4EF42F11}" srcOrd="0" destOrd="0" presId="urn:microsoft.com/office/officeart/2008/layout/VerticalAccentList"/>
    <dgm:cxn modelId="{385DB698-0DE0-4930-A417-4B1FE2212FE5}" type="presOf" srcId="{473E0441-ECAC-4079-94AA-29D51F783D55}" destId="{E8F9A5AB-5070-4D65-88BA-56F9A720E5EC}" srcOrd="0" destOrd="0" presId="urn:microsoft.com/office/officeart/2008/layout/VerticalAccentList"/>
    <dgm:cxn modelId="{EC923270-6D4E-4399-BAA6-491027A4BCA1}" type="presOf" srcId="{BF8678F7-3079-4CE2-9E7B-81BC9C10EE42}" destId="{E8AE241A-E01D-48D1-8C02-439640C0F832}" srcOrd="0" destOrd="0" presId="urn:microsoft.com/office/officeart/2008/layout/VerticalAccentList"/>
    <dgm:cxn modelId="{277015F1-9712-4636-BBFC-CAB57AB2719C}" type="presOf" srcId="{548F7BE5-D0C0-45EB-8CDE-46C65240EC15}" destId="{A56AE969-DFB1-475F-A24B-A8A0BA0B6DEA}" srcOrd="0" destOrd="0" presId="urn:microsoft.com/office/officeart/2008/layout/VerticalAccentList"/>
    <dgm:cxn modelId="{47EC28F6-A65F-4176-A17E-A5D9BEA9BEE0}" type="presParOf" srcId="{E8F9A5AB-5070-4D65-88BA-56F9A720E5EC}" destId="{58E78876-1450-402C-B2D7-E4018DEA8BF7}" srcOrd="0" destOrd="0" presId="urn:microsoft.com/office/officeart/2008/layout/VerticalAccentList"/>
    <dgm:cxn modelId="{BF5779FF-2937-478F-9BC0-0F2136E49709}" type="presParOf" srcId="{58E78876-1450-402C-B2D7-E4018DEA8BF7}" destId="{1CBDFA9A-E1CC-4FD6-8836-111B1B81629A}" srcOrd="0" destOrd="0" presId="urn:microsoft.com/office/officeart/2008/layout/VerticalAccentList"/>
    <dgm:cxn modelId="{5BE2726D-0AA9-43D3-B0E4-5E74836443A1}" type="presParOf" srcId="{E8F9A5AB-5070-4D65-88BA-56F9A720E5EC}" destId="{162461F1-5B3D-457F-9F88-CFAE1A3EED7E}" srcOrd="1" destOrd="0" presId="urn:microsoft.com/office/officeart/2008/layout/VerticalAccentList"/>
    <dgm:cxn modelId="{E06E852C-A935-41FB-A742-0CDB5F127386}" type="presParOf" srcId="{162461F1-5B3D-457F-9F88-CFAE1A3EED7E}" destId="{072CCC25-3322-4FAF-A679-6A498B0299F0}" srcOrd="0" destOrd="0" presId="urn:microsoft.com/office/officeart/2008/layout/VerticalAccentList"/>
    <dgm:cxn modelId="{9101D0F4-1008-4BEE-97A9-369B549CC238}" type="presParOf" srcId="{162461F1-5B3D-457F-9F88-CFAE1A3EED7E}" destId="{2875485C-195D-4BC6-B72B-75F6CDBCFAE7}" srcOrd="1" destOrd="0" presId="urn:microsoft.com/office/officeart/2008/layout/VerticalAccentList"/>
    <dgm:cxn modelId="{8B824F25-8014-4101-8106-15F81FB96249}" type="presParOf" srcId="{162461F1-5B3D-457F-9F88-CFAE1A3EED7E}" destId="{AE431824-2AE2-48AC-88E4-C0D89F0C6A55}" srcOrd="2" destOrd="0" presId="urn:microsoft.com/office/officeart/2008/layout/VerticalAccentList"/>
    <dgm:cxn modelId="{B2884666-BC79-4A8F-98A9-8790BDCEEA36}" type="presParOf" srcId="{162461F1-5B3D-457F-9F88-CFAE1A3EED7E}" destId="{546936BE-6D06-44AB-84DD-11D31560B9DC}" srcOrd="3" destOrd="0" presId="urn:microsoft.com/office/officeart/2008/layout/VerticalAccentList"/>
    <dgm:cxn modelId="{BEF98A8F-4EBD-48FA-BF3E-3F92CE7BF907}" type="presParOf" srcId="{162461F1-5B3D-457F-9F88-CFAE1A3EED7E}" destId="{2AE58EB1-C299-434F-985F-FD991234DEE9}" srcOrd="4" destOrd="0" presId="urn:microsoft.com/office/officeart/2008/layout/VerticalAccentList"/>
    <dgm:cxn modelId="{961327D0-C06F-423E-9EF6-027426F0905B}" type="presParOf" srcId="{162461F1-5B3D-457F-9F88-CFAE1A3EED7E}" destId="{A3FDE923-5F67-4919-8FFB-802CA99559F3}" srcOrd="5" destOrd="0" presId="urn:microsoft.com/office/officeart/2008/layout/VerticalAccentList"/>
    <dgm:cxn modelId="{F0B5550C-41FA-4BC5-BCE0-C5F3317C9099}" type="presParOf" srcId="{162461F1-5B3D-457F-9F88-CFAE1A3EED7E}" destId="{89702FB9-71C9-4B27-B728-D968257CD594}" srcOrd="6" destOrd="0" presId="urn:microsoft.com/office/officeart/2008/layout/VerticalAccentList"/>
    <dgm:cxn modelId="{A98C4D40-1177-4383-A368-5691F1BE66C5}" type="presParOf" srcId="{162461F1-5B3D-457F-9F88-CFAE1A3EED7E}" destId="{D4FC435A-2F85-44E8-9B9A-D614CDB53B03}" srcOrd="7" destOrd="0" presId="urn:microsoft.com/office/officeart/2008/layout/VerticalAccentList"/>
    <dgm:cxn modelId="{C19FE046-8725-414D-A37E-A12F5C145086}" type="presParOf" srcId="{E8F9A5AB-5070-4D65-88BA-56F9A720E5EC}" destId="{E9C1107A-8F2A-482E-BBE6-72BDE0CDB317}" srcOrd="2" destOrd="0" presId="urn:microsoft.com/office/officeart/2008/layout/VerticalAccentList"/>
    <dgm:cxn modelId="{180766BE-DF0B-4E6F-815C-567DF55C8C14}" type="presParOf" srcId="{E8F9A5AB-5070-4D65-88BA-56F9A720E5EC}" destId="{354604D0-BF69-4475-B1F1-E9AF7B1695F7}" srcOrd="3" destOrd="0" presId="urn:microsoft.com/office/officeart/2008/layout/VerticalAccentList"/>
    <dgm:cxn modelId="{F6EEF2A2-5EF2-4FB9-AA40-2FB2752B7618}" type="presParOf" srcId="{354604D0-BF69-4475-B1F1-E9AF7B1695F7}" destId="{A56AE969-DFB1-475F-A24B-A8A0BA0B6DEA}" srcOrd="0" destOrd="0" presId="urn:microsoft.com/office/officeart/2008/layout/VerticalAccentList"/>
    <dgm:cxn modelId="{688ED826-5E4F-49EC-B905-FDBC5CA83438}" type="presParOf" srcId="{E8F9A5AB-5070-4D65-88BA-56F9A720E5EC}" destId="{E9A77CC1-30DF-4EB2-BE3D-10A6137F9619}" srcOrd="4" destOrd="0" presId="urn:microsoft.com/office/officeart/2008/layout/VerticalAccentList"/>
    <dgm:cxn modelId="{785BA464-3B6E-4454-8DF3-6A1CF61A2EBD}" type="presParOf" srcId="{E9A77CC1-30DF-4EB2-BE3D-10A6137F9619}" destId="{552170EB-3FA5-4634-8A38-E2DDCB273480}" srcOrd="0" destOrd="0" presId="urn:microsoft.com/office/officeart/2008/layout/VerticalAccentList"/>
    <dgm:cxn modelId="{94187C19-90CC-431D-BB21-60CA2B8CADD0}" type="presParOf" srcId="{E9A77CC1-30DF-4EB2-BE3D-10A6137F9619}" destId="{2CC8F11D-E317-46D6-A132-3D55A41EE1B6}" srcOrd="1" destOrd="0" presId="urn:microsoft.com/office/officeart/2008/layout/VerticalAccentList"/>
    <dgm:cxn modelId="{3E286084-90E0-4C43-B099-684966D97FA4}" type="presParOf" srcId="{E9A77CC1-30DF-4EB2-BE3D-10A6137F9619}" destId="{67086209-9808-4E46-BF06-5C73330BB602}" srcOrd="2" destOrd="0" presId="urn:microsoft.com/office/officeart/2008/layout/VerticalAccentList"/>
    <dgm:cxn modelId="{2CB7409B-EB1A-4D5E-AE04-B1B1C06A883D}" type="presParOf" srcId="{E9A77CC1-30DF-4EB2-BE3D-10A6137F9619}" destId="{20F39660-3903-4C57-AB51-C952C4C59E61}" srcOrd="3" destOrd="0" presId="urn:microsoft.com/office/officeart/2008/layout/VerticalAccentList"/>
    <dgm:cxn modelId="{081B21C5-0529-4115-9F52-6561E5F082FB}" type="presParOf" srcId="{E9A77CC1-30DF-4EB2-BE3D-10A6137F9619}" destId="{AD749109-75C4-4332-8BB9-A54693FD27A2}" srcOrd="4" destOrd="0" presId="urn:microsoft.com/office/officeart/2008/layout/VerticalAccentList"/>
    <dgm:cxn modelId="{53E5C5D4-1A8F-4B26-89FB-74CAF3A5E974}" type="presParOf" srcId="{E9A77CC1-30DF-4EB2-BE3D-10A6137F9619}" destId="{115F161E-9DD7-4045-BBA2-D1067AD7FFAC}" srcOrd="5" destOrd="0" presId="urn:microsoft.com/office/officeart/2008/layout/VerticalAccentList"/>
    <dgm:cxn modelId="{F194A367-77B5-43F1-836E-1560C831B259}" type="presParOf" srcId="{E9A77CC1-30DF-4EB2-BE3D-10A6137F9619}" destId="{3F3C483B-D257-4CE8-BFF4-74E55C6AD2E0}" srcOrd="6" destOrd="0" presId="urn:microsoft.com/office/officeart/2008/layout/VerticalAccentList"/>
    <dgm:cxn modelId="{C1CAD7D8-FE73-47FD-BA86-664EA8594E76}" type="presParOf" srcId="{E9A77CC1-30DF-4EB2-BE3D-10A6137F9619}" destId="{D3FAFC86-669B-4901-9882-CEAE4EF42F11}" srcOrd="7" destOrd="0" presId="urn:microsoft.com/office/officeart/2008/layout/VerticalAccentList"/>
    <dgm:cxn modelId="{318E549D-AB92-4013-8328-F5AFF6DEC159}" type="presParOf" srcId="{E8F9A5AB-5070-4D65-88BA-56F9A720E5EC}" destId="{4BA89FBA-9ED3-4E9D-8CE6-CF831289E354}" srcOrd="5" destOrd="0" presId="urn:microsoft.com/office/officeart/2008/layout/VerticalAccentList"/>
    <dgm:cxn modelId="{F6BA846A-CACF-40A9-AD95-C00A217F2B76}" type="presParOf" srcId="{E8F9A5AB-5070-4D65-88BA-56F9A720E5EC}" destId="{DA2AD975-287B-47EC-8EA3-D2FA762D3B8C}" srcOrd="6" destOrd="0" presId="urn:microsoft.com/office/officeart/2008/layout/VerticalAccentList"/>
    <dgm:cxn modelId="{121EDA48-1A9C-4DC5-AB19-D158B0FF1A41}" type="presParOf" srcId="{DA2AD975-287B-47EC-8EA3-D2FA762D3B8C}" destId="{C04E6927-3C09-4A59-9CAB-4EC25855AB14}" srcOrd="0" destOrd="0" presId="urn:microsoft.com/office/officeart/2008/layout/VerticalAccentList"/>
    <dgm:cxn modelId="{E4ABEE0B-3D34-4983-B3B2-2C518B3B7B24}" type="presParOf" srcId="{E8F9A5AB-5070-4D65-88BA-56F9A720E5EC}" destId="{01616DD7-E29D-48EC-BD19-447909F9943A}" srcOrd="7" destOrd="0" presId="urn:microsoft.com/office/officeart/2008/layout/VerticalAccentList"/>
    <dgm:cxn modelId="{FD054DCF-D49F-43C3-AD98-7757DF66B2A9}" type="presParOf" srcId="{01616DD7-E29D-48EC-BD19-447909F9943A}" destId="{C504A813-68E0-4306-87F5-A2AF55A3B98C}" srcOrd="0" destOrd="0" presId="urn:microsoft.com/office/officeart/2008/layout/VerticalAccentList"/>
    <dgm:cxn modelId="{1317A389-9DDB-4A13-9B06-58B6C899B86F}" type="presParOf" srcId="{01616DD7-E29D-48EC-BD19-447909F9943A}" destId="{A8D69CB7-0306-415E-B5BD-0DDAB4E51950}" srcOrd="1" destOrd="0" presId="urn:microsoft.com/office/officeart/2008/layout/VerticalAccentList"/>
    <dgm:cxn modelId="{EA864FE6-7307-486E-82B3-6A1D6003B39B}" type="presParOf" srcId="{01616DD7-E29D-48EC-BD19-447909F9943A}" destId="{C4341A79-E2D8-4762-9DEF-1171B4CD673C}" srcOrd="2" destOrd="0" presId="urn:microsoft.com/office/officeart/2008/layout/VerticalAccentList"/>
    <dgm:cxn modelId="{06183EFF-CDF6-47FE-BC24-2B27AC1D0035}" type="presParOf" srcId="{01616DD7-E29D-48EC-BD19-447909F9943A}" destId="{03BA0467-BA8F-4F4C-8F3D-2F8B826F4A5A}" srcOrd="3" destOrd="0" presId="urn:microsoft.com/office/officeart/2008/layout/VerticalAccentList"/>
    <dgm:cxn modelId="{41FE772B-C658-4A08-8CED-D20684EB5062}" type="presParOf" srcId="{01616DD7-E29D-48EC-BD19-447909F9943A}" destId="{588CA331-A832-420A-8AC5-4FCFA16A53E3}" srcOrd="4" destOrd="0" presId="urn:microsoft.com/office/officeart/2008/layout/VerticalAccentList"/>
    <dgm:cxn modelId="{0DDF2D6C-FECC-4F4B-A11C-E37F4A67AE58}" type="presParOf" srcId="{01616DD7-E29D-48EC-BD19-447909F9943A}" destId="{24D08CD2-82B1-4AE6-A88F-5D33805A913F}" srcOrd="5" destOrd="0" presId="urn:microsoft.com/office/officeart/2008/layout/VerticalAccentList"/>
    <dgm:cxn modelId="{DA0C9DE3-8907-4535-AC3B-E450E85AC1A6}" type="presParOf" srcId="{01616DD7-E29D-48EC-BD19-447909F9943A}" destId="{5171E157-30D7-406F-8E12-1379B19FAE53}" srcOrd="6" destOrd="0" presId="urn:microsoft.com/office/officeart/2008/layout/VerticalAccentList"/>
    <dgm:cxn modelId="{9101FF2C-D5FA-49AD-A565-F91C41BCE4B3}" type="presParOf" srcId="{01616DD7-E29D-48EC-BD19-447909F9943A}" destId="{E8AE241A-E01D-48D1-8C02-439640C0F832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BAD364-2FF2-4B31-8FBF-2C6F278CB805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2D3E06-42AC-467E-95A3-1AC767C1CC2D}">
      <dgm:prSet phldrT="[Текст]" custT="1"/>
      <dgm:spPr/>
      <dgm:t>
        <a:bodyPr/>
        <a:lstStyle/>
        <a:p>
          <a:r>
            <a:rPr lang="ru-RU" sz="4000" dirty="0" smtClean="0"/>
            <a:t>Структура кейса</a:t>
          </a:r>
          <a:endParaRPr lang="en-US" sz="4000" dirty="0"/>
        </a:p>
      </dgm:t>
    </dgm:pt>
    <dgm:pt modelId="{73A387F6-687E-4364-BCCA-0F43FF77329E}" type="parTrans" cxnId="{59C915E2-5727-4F7B-892E-3DACCFD85A56}">
      <dgm:prSet/>
      <dgm:spPr/>
      <dgm:t>
        <a:bodyPr/>
        <a:lstStyle/>
        <a:p>
          <a:endParaRPr lang="en-US"/>
        </a:p>
      </dgm:t>
    </dgm:pt>
    <dgm:pt modelId="{5606DD7D-881F-47CD-856F-2D8F0A9697FD}" type="sibTrans" cxnId="{59C915E2-5727-4F7B-892E-3DACCFD85A56}">
      <dgm:prSet/>
      <dgm:spPr/>
      <dgm:t>
        <a:bodyPr/>
        <a:lstStyle/>
        <a:p>
          <a:endParaRPr lang="en-US"/>
        </a:p>
      </dgm:t>
    </dgm:pt>
    <dgm:pt modelId="{2ACE9DEB-6E4A-4820-9287-23DC674B7854}">
      <dgm:prSet phldrT="[Текст]" custT="1"/>
      <dgm:spPr/>
      <dgm:t>
        <a:bodyPr/>
        <a:lstStyle/>
        <a:p>
          <a:r>
            <a:rPr lang="ru-RU" sz="3200" b="1" dirty="0" smtClean="0"/>
            <a:t>Название, отражающее тем</a:t>
          </a:r>
          <a:r>
            <a:rPr lang="ru-RU" sz="3200" dirty="0" smtClean="0"/>
            <a:t>у</a:t>
          </a:r>
          <a:endParaRPr lang="en-US" sz="3200" dirty="0"/>
        </a:p>
      </dgm:t>
    </dgm:pt>
    <dgm:pt modelId="{93630F04-D31D-45F1-9563-196B737DE023}" type="parTrans" cxnId="{29B180D5-73C6-4D2E-9829-DB790E81A914}">
      <dgm:prSet/>
      <dgm:spPr/>
      <dgm:t>
        <a:bodyPr/>
        <a:lstStyle/>
        <a:p>
          <a:endParaRPr lang="en-US"/>
        </a:p>
      </dgm:t>
    </dgm:pt>
    <dgm:pt modelId="{12E59972-7E07-4545-972F-C8B0B771A187}" type="sibTrans" cxnId="{29B180D5-73C6-4D2E-9829-DB790E81A914}">
      <dgm:prSet/>
      <dgm:spPr/>
      <dgm:t>
        <a:bodyPr/>
        <a:lstStyle/>
        <a:p>
          <a:endParaRPr lang="en-US"/>
        </a:p>
      </dgm:t>
    </dgm:pt>
    <dgm:pt modelId="{DB5BEC8F-24EB-4B0A-A245-425CC2E212F6}">
      <dgm:prSet phldrT="[Текст]" custT="1"/>
      <dgm:spPr/>
      <dgm:t>
        <a:bodyPr/>
        <a:lstStyle/>
        <a:p>
          <a:r>
            <a:rPr lang="ru-RU" sz="3600" dirty="0" smtClean="0"/>
            <a:t>Ситуация</a:t>
          </a:r>
          <a:endParaRPr lang="en-US" sz="3600" dirty="0"/>
        </a:p>
      </dgm:t>
    </dgm:pt>
    <dgm:pt modelId="{E68DD6D8-807D-4FB6-85C6-FD6ECDAD5BA2}" type="parTrans" cxnId="{471BF822-0C7C-4A4A-B95E-3163994A9C86}">
      <dgm:prSet/>
      <dgm:spPr/>
      <dgm:t>
        <a:bodyPr/>
        <a:lstStyle/>
        <a:p>
          <a:endParaRPr lang="en-US"/>
        </a:p>
      </dgm:t>
    </dgm:pt>
    <dgm:pt modelId="{B79460F8-3021-4170-B14B-BE5B5F90EDA3}" type="sibTrans" cxnId="{471BF822-0C7C-4A4A-B95E-3163994A9C86}">
      <dgm:prSet/>
      <dgm:spPr/>
      <dgm:t>
        <a:bodyPr/>
        <a:lstStyle/>
        <a:p>
          <a:endParaRPr lang="en-US"/>
        </a:p>
      </dgm:t>
    </dgm:pt>
    <dgm:pt modelId="{0BCD7E33-DF7F-412B-A90F-08205B01B313}">
      <dgm:prSet phldrT="[Текст]" custT="1"/>
      <dgm:spPr/>
      <dgm:t>
        <a:bodyPr/>
        <a:lstStyle/>
        <a:p>
          <a:r>
            <a:rPr lang="ru-RU" sz="3200" b="1" dirty="0" smtClean="0"/>
            <a:t>Проблема</a:t>
          </a:r>
          <a:endParaRPr lang="en-US" sz="3200" b="1" dirty="0"/>
        </a:p>
      </dgm:t>
    </dgm:pt>
    <dgm:pt modelId="{F192CDE1-ACA5-4D6D-8601-8BDCCEE907BC}" type="parTrans" cxnId="{D8CB2A3D-B672-419B-A037-45DC9E48951E}">
      <dgm:prSet/>
      <dgm:spPr/>
      <dgm:t>
        <a:bodyPr/>
        <a:lstStyle/>
        <a:p>
          <a:endParaRPr lang="en-US"/>
        </a:p>
      </dgm:t>
    </dgm:pt>
    <dgm:pt modelId="{AC3F0967-D657-4859-8114-A891B1FCB244}" type="sibTrans" cxnId="{D8CB2A3D-B672-419B-A037-45DC9E48951E}">
      <dgm:prSet/>
      <dgm:spPr/>
      <dgm:t>
        <a:bodyPr/>
        <a:lstStyle/>
        <a:p>
          <a:endParaRPr lang="en-US"/>
        </a:p>
      </dgm:t>
    </dgm:pt>
    <dgm:pt modelId="{0BDE04DC-B392-44B7-8BA0-F19212C5410D}">
      <dgm:prSet phldrT="[Текст]"/>
      <dgm:spPr/>
      <dgm:t>
        <a:bodyPr/>
        <a:lstStyle/>
        <a:p>
          <a:r>
            <a:rPr lang="ru-RU" dirty="0" smtClean="0"/>
            <a:t>Цель и задачи</a:t>
          </a:r>
          <a:endParaRPr lang="en-US" dirty="0"/>
        </a:p>
      </dgm:t>
    </dgm:pt>
    <dgm:pt modelId="{184A8408-AC4D-4EE2-8F77-726D42A0FADE}" type="parTrans" cxnId="{7CAC9396-4025-4B8E-BEAC-1A132E1DC50A}">
      <dgm:prSet/>
      <dgm:spPr/>
      <dgm:t>
        <a:bodyPr/>
        <a:lstStyle/>
        <a:p>
          <a:endParaRPr lang="en-US"/>
        </a:p>
      </dgm:t>
    </dgm:pt>
    <dgm:pt modelId="{17A4ED1B-D0E3-44B9-9950-010FA2EB42D4}" type="sibTrans" cxnId="{7CAC9396-4025-4B8E-BEAC-1A132E1DC50A}">
      <dgm:prSet/>
      <dgm:spPr/>
      <dgm:t>
        <a:bodyPr/>
        <a:lstStyle/>
        <a:p>
          <a:endParaRPr lang="en-US"/>
        </a:p>
      </dgm:t>
    </dgm:pt>
    <dgm:pt modelId="{4E92ACE4-51B8-4B22-8A95-FD8444A85499}">
      <dgm:prSet phldrT="[Текст]"/>
      <dgm:spPr/>
      <dgm:t>
        <a:bodyPr/>
        <a:lstStyle/>
        <a:p>
          <a:r>
            <a:rPr lang="ru-RU" b="1" dirty="0" smtClean="0"/>
            <a:t>задания</a:t>
          </a:r>
          <a:endParaRPr lang="en-US" b="1" dirty="0"/>
        </a:p>
      </dgm:t>
    </dgm:pt>
    <dgm:pt modelId="{67F46A68-C7BB-4B22-AC46-B4BC07326389}" type="parTrans" cxnId="{5F23F414-69D7-4A21-8CC2-3FFCF9853112}">
      <dgm:prSet/>
      <dgm:spPr/>
      <dgm:t>
        <a:bodyPr/>
        <a:lstStyle/>
        <a:p>
          <a:endParaRPr lang="en-US"/>
        </a:p>
      </dgm:t>
    </dgm:pt>
    <dgm:pt modelId="{907C066A-F657-4CE6-9AFC-3885A5583747}" type="sibTrans" cxnId="{5F23F414-69D7-4A21-8CC2-3FFCF9853112}">
      <dgm:prSet/>
      <dgm:spPr/>
      <dgm:t>
        <a:bodyPr/>
        <a:lstStyle/>
        <a:p>
          <a:endParaRPr lang="en-US"/>
        </a:p>
      </dgm:t>
    </dgm:pt>
    <dgm:pt modelId="{307D15A6-B8EB-4E88-99A5-437586571603}" type="pres">
      <dgm:prSet presAssocID="{74BAD364-2FF2-4B31-8FBF-2C6F278CB80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7AC285-6FD3-46DD-B3AC-BE608C836352}" type="pres">
      <dgm:prSet presAssocID="{0BDE04DC-B392-44B7-8BA0-F19212C5410D}" presName="boxAndChildren" presStyleCnt="0"/>
      <dgm:spPr/>
    </dgm:pt>
    <dgm:pt modelId="{CC48AE81-44ED-4594-BCFB-170A591709BA}" type="pres">
      <dgm:prSet presAssocID="{0BDE04DC-B392-44B7-8BA0-F19212C5410D}" presName="parentTextBox" presStyleLbl="node1" presStyleIdx="0" presStyleCnt="3"/>
      <dgm:spPr/>
      <dgm:t>
        <a:bodyPr/>
        <a:lstStyle/>
        <a:p>
          <a:endParaRPr lang="en-US"/>
        </a:p>
      </dgm:t>
    </dgm:pt>
    <dgm:pt modelId="{460C0566-921F-44DE-92BB-1463F6DCCA38}" type="pres">
      <dgm:prSet presAssocID="{0BDE04DC-B392-44B7-8BA0-F19212C5410D}" presName="entireBox" presStyleLbl="node1" presStyleIdx="0" presStyleCnt="3"/>
      <dgm:spPr/>
      <dgm:t>
        <a:bodyPr/>
        <a:lstStyle/>
        <a:p>
          <a:endParaRPr lang="en-US"/>
        </a:p>
      </dgm:t>
    </dgm:pt>
    <dgm:pt modelId="{B8AC550B-0CD7-4808-8DAD-75D2876B86A4}" type="pres">
      <dgm:prSet presAssocID="{0BDE04DC-B392-44B7-8BA0-F19212C5410D}" presName="descendantBox" presStyleCnt="0"/>
      <dgm:spPr/>
    </dgm:pt>
    <dgm:pt modelId="{9114D098-48E2-4A2C-9FA0-C28943809711}" type="pres">
      <dgm:prSet presAssocID="{4E92ACE4-51B8-4B22-8A95-FD8444A85499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774ED7-32AC-4F73-8616-FDD1AB9B4C7B}" type="pres">
      <dgm:prSet presAssocID="{B79460F8-3021-4170-B14B-BE5B5F90EDA3}" presName="sp" presStyleCnt="0"/>
      <dgm:spPr/>
    </dgm:pt>
    <dgm:pt modelId="{ACE7731A-F01A-4CA7-B10B-E6A6710DECD2}" type="pres">
      <dgm:prSet presAssocID="{DB5BEC8F-24EB-4B0A-A245-425CC2E212F6}" presName="arrowAndChildren" presStyleCnt="0"/>
      <dgm:spPr/>
    </dgm:pt>
    <dgm:pt modelId="{20CC25A4-C055-409D-B3CC-6224AA72EA67}" type="pres">
      <dgm:prSet presAssocID="{DB5BEC8F-24EB-4B0A-A245-425CC2E212F6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A7D8BF62-D3F3-47C3-8743-E46A6C98148E}" type="pres">
      <dgm:prSet presAssocID="{DB5BEC8F-24EB-4B0A-A245-425CC2E212F6}" presName="arrow" presStyleLbl="node1" presStyleIdx="1" presStyleCnt="3" custLinFactNeighborX="6557" custLinFactNeighborY="-134"/>
      <dgm:spPr/>
      <dgm:t>
        <a:bodyPr/>
        <a:lstStyle/>
        <a:p>
          <a:endParaRPr lang="en-US"/>
        </a:p>
      </dgm:t>
    </dgm:pt>
    <dgm:pt modelId="{B1E8D889-CD39-4A98-994C-0BBED02F28C8}" type="pres">
      <dgm:prSet presAssocID="{DB5BEC8F-24EB-4B0A-A245-425CC2E212F6}" presName="descendantArrow" presStyleCnt="0"/>
      <dgm:spPr/>
    </dgm:pt>
    <dgm:pt modelId="{1CBDDC36-039E-4594-BA24-623EB4C6EECC}" type="pres">
      <dgm:prSet presAssocID="{0BCD7E33-DF7F-412B-A90F-08205B01B313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8549C7-0726-4195-9E44-F6AB49F3AA70}" type="pres">
      <dgm:prSet presAssocID="{5606DD7D-881F-47CD-856F-2D8F0A9697FD}" presName="sp" presStyleCnt="0"/>
      <dgm:spPr/>
    </dgm:pt>
    <dgm:pt modelId="{BE8ABDA6-559B-4CE0-9D0F-31615E772D0A}" type="pres">
      <dgm:prSet presAssocID="{9B2D3E06-42AC-467E-95A3-1AC767C1CC2D}" presName="arrowAndChildren" presStyleCnt="0"/>
      <dgm:spPr/>
    </dgm:pt>
    <dgm:pt modelId="{9E647357-665E-4699-8FA8-D204E91B8D41}" type="pres">
      <dgm:prSet presAssocID="{9B2D3E06-42AC-467E-95A3-1AC767C1CC2D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32D73CE1-3FEF-40F8-B082-5C75A440CFBA}" type="pres">
      <dgm:prSet presAssocID="{9B2D3E06-42AC-467E-95A3-1AC767C1CC2D}" presName="arrow" presStyleLbl="node1" presStyleIdx="2" presStyleCnt="3" custLinFactNeighborX="14754" custLinFactNeighborY="-46"/>
      <dgm:spPr/>
      <dgm:t>
        <a:bodyPr/>
        <a:lstStyle/>
        <a:p>
          <a:endParaRPr lang="en-US"/>
        </a:p>
      </dgm:t>
    </dgm:pt>
    <dgm:pt modelId="{3DB110C4-54C0-4C1E-B97A-19B4E1049F1B}" type="pres">
      <dgm:prSet presAssocID="{9B2D3E06-42AC-467E-95A3-1AC767C1CC2D}" presName="descendantArrow" presStyleCnt="0"/>
      <dgm:spPr/>
    </dgm:pt>
    <dgm:pt modelId="{198D4DD6-FCB5-453E-8465-B5EE35E27231}" type="pres">
      <dgm:prSet presAssocID="{2ACE9DEB-6E4A-4820-9287-23DC674B7854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CB2A3D-B672-419B-A037-45DC9E48951E}" srcId="{DB5BEC8F-24EB-4B0A-A245-425CC2E212F6}" destId="{0BCD7E33-DF7F-412B-A90F-08205B01B313}" srcOrd="0" destOrd="0" parTransId="{F192CDE1-ACA5-4D6D-8601-8BDCCEE907BC}" sibTransId="{AC3F0967-D657-4859-8114-A891B1FCB244}"/>
    <dgm:cxn modelId="{7CC43B4F-4C52-48A7-ADF9-5D91C5D678C3}" type="presOf" srcId="{0BDE04DC-B392-44B7-8BA0-F19212C5410D}" destId="{460C0566-921F-44DE-92BB-1463F6DCCA38}" srcOrd="1" destOrd="0" presId="urn:microsoft.com/office/officeart/2005/8/layout/process4"/>
    <dgm:cxn modelId="{44F59BBA-8658-41EB-AEC5-60DCB71A8E97}" type="presOf" srcId="{DB5BEC8F-24EB-4B0A-A245-425CC2E212F6}" destId="{20CC25A4-C055-409D-B3CC-6224AA72EA67}" srcOrd="0" destOrd="0" presId="urn:microsoft.com/office/officeart/2005/8/layout/process4"/>
    <dgm:cxn modelId="{51500BBF-3BB2-4F78-9371-502236857A19}" type="presOf" srcId="{4E92ACE4-51B8-4B22-8A95-FD8444A85499}" destId="{9114D098-48E2-4A2C-9FA0-C28943809711}" srcOrd="0" destOrd="0" presId="urn:microsoft.com/office/officeart/2005/8/layout/process4"/>
    <dgm:cxn modelId="{E6A2A243-03B5-45FE-87A8-55D92C010ACE}" type="presOf" srcId="{0BDE04DC-B392-44B7-8BA0-F19212C5410D}" destId="{CC48AE81-44ED-4594-BCFB-170A591709BA}" srcOrd="0" destOrd="0" presId="urn:microsoft.com/office/officeart/2005/8/layout/process4"/>
    <dgm:cxn modelId="{F29CEF56-188F-4D25-B704-87FF670672CA}" type="presOf" srcId="{2ACE9DEB-6E4A-4820-9287-23DC674B7854}" destId="{198D4DD6-FCB5-453E-8465-B5EE35E27231}" srcOrd="0" destOrd="0" presId="urn:microsoft.com/office/officeart/2005/8/layout/process4"/>
    <dgm:cxn modelId="{4F84521B-ECB3-49D3-B975-3446D79488CB}" type="presOf" srcId="{74BAD364-2FF2-4B31-8FBF-2C6F278CB805}" destId="{307D15A6-B8EB-4E88-99A5-437586571603}" srcOrd="0" destOrd="0" presId="urn:microsoft.com/office/officeart/2005/8/layout/process4"/>
    <dgm:cxn modelId="{59C915E2-5727-4F7B-892E-3DACCFD85A56}" srcId="{74BAD364-2FF2-4B31-8FBF-2C6F278CB805}" destId="{9B2D3E06-42AC-467E-95A3-1AC767C1CC2D}" srcOrd="0" destOrd="0" parTransId="{73A387F6-687E-4364-BCCA-0F43FF77329E}" sibTransId="{5606DD7D-881F-47CD-856F-2D8F0A9697FD}"/>
    <dgm:cxn modelId="{471BF822-0C7C-4A4A-B95E-3163994A9C86}" srcId="{74BAD364-2FF2-4B31-8FBF-2C6F278CB805}" destId="{DB5BEC8F-24EB-4B0A-A245-425CC2E212F6}" srcOrd="1" destOrd="0" parTransId="{E68DD6D8-807D-4FB6-85C6-FD6ECDAD5BA2}" sibTransId="{B79460F8-3021-4170-B14B-BE5B5F90EDA3}"/>
    <dgm:cxn modelId="{7CAC9396-4025-4B8E-BEAC-1A132E1DC50A}" srcId="{74BAD364-2FF2-4B31-8FBF-2C6F278CB805}" destId="{0BDE04DC-B392-44B7-8BA0-F19212C5410D}" srcOrd="2" destOrd="0" parTransId="{184A8408-AC4D-4EE2-8F77-726D42A0FADE}" sibTransId="{17A4ED1B-D0E3-44B9-9950-010FA2EB42D4}"/>
    <dgm:cxn modelId="{5F23F414-69D7-4A21-8CC2-3FFCF9853112}" srcId="{0BDE04DC-B392-44B7-8BA0-F19212C5410D}" destId="{4E92ACE4-51B8-4B22-8A95-FD8444A85499}" srcOrd="0" destOrd="0" parTransId="{67F46A68-C7BB-4B22-AC46-B4BC07326389}" sibTransId="{907C066A-F657-4CE6-9AFC-3885A5583747}"/>
    <dgm:cxn modelId="{6455D232-A817-42A1-936B-6F9BB8631E12}" type="presOf" srcId="{DB5BEC8F-24EB-4B0A-A245-425CC2E212F6}" destId="{A7D8BF62-D3F3-47C3-8743-E46A6C98148E}" srcOrd="1" destOrd="0" presId="urn:microsoft.com/office/officeart/2005/8/layout/process4"/>
    <dgm:cxn modelId="{B011D54F-5E10-4035-9F2F-06BD75C344AC}" type="presOf" srcId="{9B2D3E06-42AC-467E-95A3-1AC767C1CC2D}" destId="{32D73CE1-3FEF-40F8-B082-5C75A440CFBA}" srcOrd="1" destOrd="0" presId="urn:microsoft.com/office/officeart/2005/8/layout/process4"/>
    <dgm:cxn modelId="{FC6DBFC0-5B63-4C27-ADF9-A1BE0048B1BA}" type="presOf" srcId="{9B2D3E06-42AC-467E-95A3-1AC767C1CC2D}" destId="{9E647357-665E-4699-8FA8-D204E91B8D41}" srcOrd="0" destOrd="0" presId="urn:microsoft.com/office/officeart/2005/8/layout/process4"/>
    <dgm:cxn modelId="{29B180D5-73C6-4D2E-9829-DB790E81A914}" srcId="{9B2D3E06-42AC-467E-95A3-1AC767C1CC2D}" destId="{2ACE9DEB-6E4A-4820-9287-23DC674B7854}" srcOrd="0" destOrd="0" parTransId="{93630F04-D31D-45F1-9563-196B737DE023}" sibTransId="{12E59972-7E07-4545-972F-C8B0B771A187}"/>
    <dgm:cxn modelId="{D963654B-3A53-4853-B263-F31CBFC04187}" type="presOf" srcId="{0BCD7E33-DF7F-412B-A90F-08205B01B313}" destId="{1CBDDC36-039E-4594-BA24-623EB4C6EECC}" srcOrd="0" destOrd="0" presId="urn:microsoft.com/office/officeart/2005/8/layout/process4"/>
    <dgm:cxn modelId="{27E0FFE7-F90D-4FFD-B796-B0957B950EA0}" type="presParOf" srcId="{307D15A6-B8EB-4E88-99A5-437586571603}" destId="{CF7AC285-6FD3-46DD-B3AC-BE608C836352}" srcOrd="0" destOrd="0" presId="urn:microsoft.com/office/officeart/2005/8/layout/process4"/>
    <dgm:cxn modelId="{D161CC7C-15C0-4388-9595-A58E1D979FC5}" type="presParOf" srcId="{CF7AC285-6FD3-46DD-B3AC-BE608C836352}" destId="{CC48AE81-44ED-4594-BCFB-170A591709BA}" srcOrd="0" destOrd="0" presId="urn:microsoft.com/office/officeart/2005/8/layout/process4"/>
    <dgm:cxn modelId="{BA911857-FFF3-474B-A973-CBE8AA73C91D}" type="presParOf" srcId="{CF7AC285-6FD3-46DD-B3AC-BE608C836352}" destId="{460C0566-921F-44DE-92BB-1463F6DCCA38}" srcOrd="1" destOrd="0" presId="urn:microsoft.com/office/officeart/2005/8/layout/process4"/>
    <dgm:cxn modelId="{81DCA327-A01D-4589-B8A4-CD85BC7D3571}" type="presParOf" srcId="{CF7AC285-6FD3-46DD-B3AC-BE608C836352}" destId="{B8AC550B-0CD7-4808-8DAD-75D2876B86A4}" srcOrd="2" destOrd="0" presId="urn:microsoft.com/office/officeart/2005/8/layout/process4"/>
    <dgm:cxn modelId="{71B4C801-5EAA-475F-946E-A39E28AF85F1}" type="presParOf" srcId="{B8AC550B-0CD7-4808-8DAD-75D2876B86A4}" destId="{9114D098-48E2-4A2C-9FA0-C28943809711}" srcOrd="0" destOrd="0" presId="urn:microsoft.com/office/officeart/2005/8/layout/process4"/>
    <dgm:cxn modelId="{08BA1E03-521A-44D2-9718-55F309BA588A}" type="presParOf" srcId="{307D15A6-B8EB-4E88-99A5-437586571603}" destId="{2B774ED7-32AC-4F73-8616-FDD1AB9B4C7B}" srcOrd="1" destOrd="0" presId="urn:microsoft.com/office/officeart/2005/8/layout/process4"/>
    <dgm:cxn modelId="{FFA8CCCF-3BB7-43BE-8BDA-E9A8833A4C31}" type="presParOf" srcId="{307D15A6-B8EB-4E88-99A5-437586571603}" destId="{ACE7731A-F01A-4CA7-B10B-E6A6710DECD2}" srcOrd="2" destOrd="0" presId="urn:microsoft.com/office/officeart/2005/8/layout/process4"/>
    <dgm:cxn modelId="{0F3872C7-284C-4998-85D8-57ECBCB1DD8C}" type="presParOf" srcId="{ACE7731A-F01A-4CA7-B10B-E6A6710DECD2}" destId="{20CC25A4-C055-409D-B3CC-6224AA72EA67}" srcOrd="0" destOrd="0" presId="urn:microsoft.com/office/officeart/2005/8/layout/process4"/>
    <dgm:cxn modelId="{78170D76-59F7-46F7-9CA0-454CDE8C8541}" type="presParOf" srcId="{ACE7731A-F01A-4CA7-B10B-E6A6710DECD2}" destId="{A7D8BF62-D3F3-47C3-8743-E46A6C98148E}" srcOrd="1" destOrd="0" presId="urn:microsoft.com/office/officeart/2005/8/layout/process4"/>
    <dgm:cxn modelId="{23A42849-CFC4-4E4E-96C4-E35A834FCAAC}" type="presParOf" srcId="{ACE7731A-F01A-4CA7-B10B-E6A6710DECD2}" destId="{B1E8D889-CD39-4A98-994C-0BBED02F28C8}" srcOrd="2" destOrd="0" presId="urn:microsoft.com/office/officeart/2005/8/layout/process4"/>
    <dgm:cxn modelId="{18A1EB65-93CD-4BEE-B747-CABCADECA95F}" type="presParOf" srcId="{B1E8D889-CD39-4A98-994C-0BBED02F28C8}" destId="{1CBDDC36-039E-4594-BA24-623EB4C6EECC}" srcOrd="0" destOrd="0" presId="urn:microsoft.com/office/officeart/2005/8/layout/process4"/>
    <dgm:cxn modelId="{D179AEF7-4703-4C7B-8819-12313E39A606}" type="presParOf" srcId="{307D15A6-B8EB-4E88-99A5-437586571603}" destId="{248549C7-0726-4195-9E44-F6AB49F3AA70}" srcOrd="3" destOrd="0" presId="urn:microsoft.com/office/officeart/2005/8/layout/process4"/>
    <dgm:cxn modelId="{3E9687B4-4B2B-49BF-9997-CA74A3BFF6DB}" type="presParOf" srcId="{307D15A6-B8EB-4E88-99A5-437586571603}" destId="{BE8ABDA6-559B-4CE0-9D0F-31615E772D0A}" srcOrd="4" destOrd="0" presId="urn:microsoft.com/office/officeart/2005/8/layout/process4"/>
    <dgm:cxn modelId="{A72DDB52-76B3-471A-B1A1-0D0F3ADA0E99}" type="presParOf" srcId="{BE8ABDA6-559B-4CE0-9D0F-31615E772D0A}" destId="{9E647357-665E-4699-8FA8-D204E91B8D41}" srcOrd="0" destOrd="0" presId="urn:microsoft.com/office/officeart/2005/8/layout/process4"/>
    <dgm:cxn modelId="{53F2187C-3C21-4ED7-8547-C94962241EA1}" type="presParOf" srcId="{BE8ABDA6-559B-4CE0-9D0F-31615E772D0A}" destId="{32D73CE1-3FEF-40F8-B082-5C75A440CFBA}" srcOrd="1" destOrd="0" presId="urn:microsoft.com/office/officeart/2005/8/layout/process4"/>
    <dgm:cxn modelId="{94508B30-7CB9-4602-A4F0-2FF9A178DB67}" type="presParOf" srcId="{BE8ABDA6-559B-4CE0-9D0F-31615E772D0A}" destId="{3DB110C4-54C0-4C1E-B97A-19B4E1049F1B}" srcOrd="2" destOrd="0" presId="urn:microsoft.com/office/officeart/2005/8/layout/process4"/>
    <dgm:cxn modelId="{0799ED45-FA37-45AE-9593-148CB6F9095B}" type="presParOf" srcId="{3DB110C4-54C0-4C1E-B97A-19B4E1049F1B}" destId="{198D4DD6-FCB5-453E-8465-B5EE35E2723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F7CAA8-68A8-4944-AFD4-D9CEDFB6021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601AE7-C65A-4CBD-9004-A634EDC25381}">
      <dgm:prSet phldrT="[Текст]"/>
      <dgm:spPr/>
      <dgm:t>
        <a:bodyPr/>
        <a:lstStyle/>
        <a:p>
          <a:r>
            <a:rPr lang="ru-RU" dirty="0" smtClean="0"/>
            <a:t>Семейные традиции</a:t>
          </a:r>
          <a:endParaRPr lang="en-US" dirty="0"/>
        </a:p>
      </dgm:t>
    </dgm:pt>
    <dgm:pt modelId="{2791AC00-3D83-41BD-BDF7-D7B0C8921BEE}" type="parTrans" cxnId="{CAF81EFF-E47A-488E-B5DE-571B572DECC3}">
      <dgm:prSet/>
      <dgm:spPr/>
      <dgm:t>
        <a:bodyPr/>
        <a:lstStyle/>
        <a:p>
          <a:endParaRPr lang="en-US"/>
        </a:p>
      </dgm:t>
    </dgm:pt>
    <dgm:pt modelId="{B1F95143-4B82-4740-800C-C2B93B14ECF9}" type="sibTrans" cxnId="{CAF81EFF-E47A-488E-B5DE-571B572DECC3}">
      <dgm:prSet/>
      <dgm:spPr/>
      <dgm:t>
        <a:bodyPr/>
        <a:lstStyle/>
        <a:p>
          <a:endParaRPr lang="en-US"/>
        </a:p>
      </dgm:t>
    </dgm:pt>
    <dgm:pt modelId="{7E5171C9-71A4-4EBC-957C-B43F77E85C3D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Планируемые традиции</a:t>
          </a:r>
          <a:endParaRPr lang="en-US" dirty="0">
            <a:solidFill>
              <a:schemeClr val="tx1"/>
            </a:solidFill>
          </a:endParaRPr>
        </a:p>
      </dgm:t>
    </dgm:pt>
    <dgm:pt modelId="{3A0FDDD6-39ED-45ED-960C-3C052881F5F5}" type="parTrans" cxnId="{1E9AFC04-AF6A-414E-A932-7DCB5245AB18}">
      <dgm:prSet/>
      <dgm:spPr/>
      <dgm:t>
        <a:bodyPr/>
        <a:lstStyle/>
        <a:p>
          <a:endParaRPr lang="en-US"/>
        </a:p>
      </dgm:t>
    </dgm:pt>
    <dgm:pt modelId="{2B19C652-1B27-4930-BA4F-DEC261E05E40}" type="sibTrans" cxnId="{1E9AFC04-AF6A-414E-A932-7DCB5245AB18}">
      <dgm:prSet/>
      <dgm:spPr/>
      <dgm:t>
        <a:bodyPr/>
        <a:lstStyle/>
        <a:p>
          <a:endParaRPr lang="en-US"/>
        </a:p>
      </dgm:t>
    </dgm:pt>
    <dgm:pt modelId="{902DD48F-F2A5-4B5D-B7C5-D8AB4E2D4DBF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Текущие традиции</a:t>
          </a:r>
          <a:endParaRPr lang="en-US" dirty="0">
            <a:solidFill>
              <a:schemeClr val="tx1"/>
            </a:solidFill>
          </a:endParaRPr>
        </a:p>
      </dgm:t>
    </dgm:pt>
    <dgm:pt modelId="{13DAA78F-6C50-4F29-805C-4833912A6C37}" type="parTrans" cxnId="{712A0DC3-C405-4240-848A-3C4408B45818}">
      <dgm:prSet/>
      <dgm:spPr/>
      <dgm:t>
        <a:bodyPr/>
        <a:lstStyle/>
        <a:p>
          <a:endParaRPr lang="en-US"/>
        </a:p>
      </dgm:t>
    </dgm:pt>
    <dgm:pt modelId="{41254EB5-0E12-4F23-9C0C-83B75755BA46}" type="sibTrans" cxnId="{712A0DC3-C405-4240-848A-3C4408B45818}">
      <dgm:prSet/>
      <dgm:spPr/>
      <dgm:t>
        <a:bodyPr/>
        <a:lstStyle/>
        <a:p>
          <a:endParaRPr lang="en-US"/>
        </a:p>
      </dgm:t>
    </dgm:pt>
    <dgm:pt modelId="{7C5BFD91-EB37-4131-AA12-B381C406AD5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Проведенные традиции</a:t>
          </a:r>
          <a:endParaRPr lang="en-US" dirty="0">
            <a:solidFill>
              <a:schemeClr val="tx1"/>
            </a:solidFill>
          </a:endParaRPr>
        </a:p>
      </dgm:t>
    </dgm:pt>
    <dgm:pt modelId="{0CF494EB-F56E-4462-9324-CC0C03C29EF4}" type="parTrans" cxnId="{D1D68E15-9D9A-496E-AA0D-B94EFFCA214C}">
      <dgm:prSet/>
      <dgm:spPr/>
      <dgm:t>
        <a:bodyPr/>
        <a:lstStyle/>
        <a:p>
          <a:endParaRPr lang="en-US"/>
        </a:p>
      </dgm:t>
    </dgm:pt>
    <dgm:pt modelId="{25DF87CB-35EF-433B-8B5E-2BAC36981F4F}" type="sibTrans" cxnId="{D1D68E15-9D9A-496E-AA0D-B94EFFCA214C}">
      <dgm:prSet/>
      <dgm:spPr/>
      <dgm:t>
        <a:bodyPr/>
        <a:lstStyle/>
        <a:p>
          <a:endParaRPr lang="en-US"/>
        </a:p>
      </dgm:t>
    </dgm:pt>
    <dgm:pt modelId="{EED7C918-E339-4C4B-99A0-9F47C6C96C4E}" type="pres">
      <dgm:prSet presAssocID="{22F7CAA8-68A8-4944-AFD4-D9CEDFB6021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FF5A81-B773-4149-AAD1-8954762C4AA0}" type="pres">
      <dgm:prSet presAssocID="{2F601AE7-C65A-4CBD-9004-A634EDC25381}" presName="roof" presStyleLbl="dkBgShp" presStyleIdx="0" presStyleCnt="2"/>
      <dgm:spPr/>
      <dgm:t>
        <a:bodyPr/>
        <a:lstStyle/>
        <a:p>
          <a:endParaRPr lang="en-US"/>
        </a:p>
      </dgm:t>
    </dgm:pt>
    <dgm:pt modelId="{EA5B4F6F-CCEE-4188-BFB1-F3DAE5B2A1A8}" type="pres">
      <dgm:prSet presAssocID="{2F601AE7-C65A-4CBD-9004-A634EDC25381}" presName="pillars" presStyleCnt="0"/>
      <dgm:spPr/>
    </dgm:pt>
    <dgm:pt modelId="{3D0DED8F-B1E0-404B-BD3B-D1CD91B2E51B}" type="pres">
      <dgm:prSet presAssocID="{2F601AE7-C65A-4CBD-9004-A634EDC25381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32E682-FD9C-4850-85F1-6B45045296B2}" type="pres">
      <dgm:prSet presAssocID="{902DD48F-F2A5-4B5D-B7C5-D8AB4E2D4DBF}" presName="pillarX" presStyleLbl="node1" presStyleIdx="1" presStyleCnt="3" custLinFactNeighborX="679" custLinFactNeighborY="9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1470D3-7FB4-45AA-B60C-D62011B7698D}" type="pres">
      <dgm:prSet presAssocID="{7C5BFD91-EB37-4131-AA12-B381C406AD5E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3B37DA-2EE1-4DEA-8C28-468ED155623E}" type="pres">
      <dgm:prSet presAssocID="{2F601AE7-C65A-4CBD-9004-A634EDC25381}" presName="base" presStyleLbl="dkBgShp" presStyleIdx="1" presStyleCnt="2"/>
      <dgm:spPr/>
    </dgm:pt>
  </dgm:ptLst>
  <dgm:cxnLst>
    <dgm:cxn modelId="{147A1758-4ACB-4909-AFF7-4F8918567C16}" type="presOf" srcId="{22F7CAA8-68A8-4944-AFD4-D9CEDFB60211}" destId="{EED7C918-E339-4C4B-99A0-9F47C6C96C4E}" srcOrd="0" destOrd="0" presId="urn:microsoft.com/office/officeart/2005/8/layout/hList3"/>
    <dgm:cxn modelId="{1138FFAF-1CBF-4C63-B763-A8E5CEFEC3C2}" type="presOf" srcId="{2F601AE7-C65A-4CBD-9004-A634EDC25381}" destId="{55FF5A81-B773-4149-AAD1-8954762C4AA0}" srcOrd="0" destOrd="0" presId="urn:microsoft.com/office/officeart/2005/8/layout/hList3"/>
    <dgm:cxn modelId="{1E9AFC04-AF6A-414E-A932-7DCB5245AB18}" srcId="{2F601AE7-C65A-4CBD-9004-A634EDC25381}" destId="{7E5171C9-71A4-4EBC-957C-B43F77E85C3D}" srcOrd="0" destOrd="0" parTransId="{3A0FDDD6-39ED-45ED-960C-3C052881F5F5}" sibTransId="{2B19C652-1B27-4930-BA4F-DEC261E05E40}"/>
    <dgm:cxn modelId="{F622B02D-8FFA-4AE8-AB72-9A0ADA7034FF}" type="presOf" srcId="{7C5BFD91-EB37-4131-AA12-B381C406AD5E}" destId="{BD1470D3-7FB4-45AA-B60C-D62011B7698D}" srcOrd="0" destOrd="0" presId="urn:microsoft.com/office/officeart/2005/8/layout/hList3"/>
    <dgm:cxn modelId="{4B7F25F7-1DCC-48DC-8A9E-64BE8FDB6DE6}" type="presOf" srcId="{902DD48F-F2A5-4B5D-B7C5-D8AB4E2D4DBF}" destId="{6432E682-FD9C-4850-85F1-6B45045296B2}" srcOrd="0" destOrd="0" presId="urn:microsoft.com/office/officeart/2005/8/layout/hList3"/>
    <dgm:cxn modelId="{712A0DC3-C405-4240-848A-3C4408B45818}" srcId="{2F601AE7-C65A-4CBD-9004-A634EDC25381}" destId="{902DD48F-F2A5-4B5D-B7C5-D8AB4E2D4DBF}" srcOrd="1" destOrd="0" parTransId="{13DAA78F-6C50-4F29-805C-4833912A6C37}" sibTransId="{41254EB5-0E12-4F23-9C0C-83B75755BA46}"/>
    <dgm:cxn modelId="{D26ABC72-C93F-443A-B9FB-3C4E6CFCEE0D}" type="presOf" srcId="{7E5171C9-71A4-4EBC-957C-B43F77E85C3D}" destId="{3D0DED8F-B1E0-404B-BD3B-D1CD91B2E51B}" srcOrd="0" destOrd="0" presId="urn:microsoft.com/office/officeart/2005/8/layout/hList3"/>
    <dgm:cxn modelId="{CAF81EFF-E47A-488E-B5DE-571B572DECC3}" srcId="{22F7CAA8-68A8-4944-AFD4-D9CEDFB60211}" destId="{2F601AE7-C65A-4CBD-9004-A634EDC25381}" srcOrd="0" destOrd="0" parTransId="{2791AC00-3D83-41BD-BDF7-D7B0C8921BEE}" sibTransId="{B1F95143-4B82-4740-800C-C2B93B14ECF9}"/>
    <dgm:cxn modelId="{D1D68E15-9D9A-496E-AA0D-B94EFFCA214C}" srcId="{2F601AE7-C65A-4CBD-9004-A634EDC25381}" destId="{7C5BFD91-EB37-4131-AA12-B381C406AD5E}" srcOrd="2" destOrd="0" parTransId="{0CF494EB-F56E-4462-9324-CC0C03C29EF4}" sibTransId="{25DF87CB-35EF-433B-8B5E-2BAC36981F4F}"/>
    <dgm:cxn modelId="{E88DADEF-296A-4E7E-9227-79E345D7FC91}" type="presParOf" srcId="{EED7C918-E339-4C4B-99A0-9F47C6C96C4E}" destId="{55FF5A81-B773-4149-AAD1-8954762C4AA0}" srcOrd="0" destOrd="0" presId="urn:microsoft.com/office/officeart/2005/8/layout/hList3"/>
    <dgm:cxn modelId="{B78D25B2-A446-4786-8A2E-75FDFFF63ED0}" type="presParOf" srcId="{EED7C918-E339-4C4B-99A0-9F47C6C96C4E}" destId="{EA5B4F6F-CCEE-4188-BFB1-F3DAE5B2A1A8}" srcOrd="1" destOrd="0" presId="urn:microsoft.com/office/officeart/2005/8/layout/hList3"/>
    <dgm:cxn modelId="{896EAAAC-B8BB-40CA-AC38-3780A4B06F9E}" type="presParOf" srcId="{EA5B4F6F-CCEE-4188-BFB1-F3DAE5B2A1A8}" destId="{3D0DED8F-B1E0-404B-BD3B-D1CD91B2E51B}" srcOrd="0" destOrd="0" presId="urn:microsoft.com/office/officeart/2005/8/layout/hList3"/>
    <dgm:cxn modelId="{54036BEE-ADFC-43D5-8B5F-6264E718F1D0}" type="presParOf" srcId="{EA5B4F6F-CCEE-4188-BFB1-F3DAE5B2A1A8}" destId="{6432E682-FD9C-4850-85F1-6B45045296B2}" srcOrd="1" destOrd="0" presId="urn:microsoft.com/office/officeart/2005/8/layout/hList3"/>
    <dgm:cxn modelId="{D52381DB-FC05-4956-98D9-45DA4FD5D97A}" type="presParOf" srcId="{EA5B4F6F-CCEE-4188-BFB1-F3DAE5B2A1A8}" destId="{BD1470D3-7FB4-45AA-B60C-D62011B7698D}" srcOrd="2" destOrd="0" presId="urn:microsoft.com/office/officeart/2005/8/layout/hList3"/>
    <dgm:cxn modelId="{0901FD87-CAB2-410F-9BD6-0F6752FAD6AE}" type="presParOf" srcId="{EED7C918-E339-4C4B-99A0-9F47C6C96C4E}" destId="{DB3B37DA-2EE1-4DEA-8C28-468ED155623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DFA9A-E1CC-4FD6-8836-111B1B81629A}">
      <dsp:nvSpPr>
        <dsp:cNvPr id="0" name=""/>
        <dsp:cNvSpPr/>
      </dsp:nvSpPr>
      <dsp:spPr>
        <a:xfrm>
          <a:off x="1054888" y="1583"/>
          <a:ext cx="6060485" cy="55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Реальность</a:t>
          </a:r>
          <a:endParaRPr lang="en-US" sz="2600" kern="1200" dirty="0"/>
        </a:p>
      </dsp:txBody>
      <dsp:txXfrm>
        <a:off x="1054888" y="1583"/>
        <a:ext cx="6060485" cy="550953"/>
      </dsp:txXfrm>
    </dsp:sp>
    <dsp:sp modelId="{072CCC25-3322-4FAF-A679-6A498B0299F0}">
      <dsp:nvSpPr>
        <dsp:cNvPr id="0" name=""/>
        <dsp:cNvSpPr/>
      </dsp:nvSpPr>
      <dsp:spPr>
        <a:xfrm>
          <a:off x="1054888" y="552536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75485C-195D-4BC6-B72B-75F6CDBCFAE7}">
      <dsp:nvSpPr>
        <dsp:cNvPr id="0" name=""/>
        <dsp:cNvSpPr/>
      </dsp:nvSpPr>
      <dsp:spPr>
        <a:xfrm>
          <a:off x="1906723" y="552536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431824-2AE2-48AC-88E4-C0D89F0C6A55}">
      <dsp:nvSpPr>
        <dsp:cNvPr id="0" name=""/>
        <dsp:cNvSpPr/>
      </dsp:nvSpPr>
      <dsp:spPr>
        <a:xfrm>
          <a:off x="2759231" y="552536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936BE-6D06-44AB-84DD-11D31560B9DC}">
      <dsp:nvSpPr>
        <dsp:cNvPr id="0" name=""/>
        <dsp:cNvSpPr/>
      </dsp:nvSpPr>
      <dsp:spPr>
        <a:xfrm>
          <a:off x="3611066" y="552536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58EB1-C299-434F-985F-FD991234DEE9}">
      <dsp:nvSpPr>
        <dsp:cNvPr id="0" name=""/>
        <dsp:cNvSpPr/>
      </dsp:nvSpPr>
      <dsp:spPr>
        <a:xfrm>
          <a:off x="4463574" y="552536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DE923-5F67-4919-8FFB-802CA99559F3}">
      <dsp:nvSpPr>
        <dsp:cNvPr id="0" name=""/>
        <dsp:cNvSpPr/>
      </dsp:nvSpPr>
      <dsp:spPr>
        <a:xfrm>
          <a:off x="5315409" y="552536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702FB9-71C9-4B27-B728-D968257CD594}">
      <dsp:nvSpPr>
        <dsp:cNvPr id="0" name=""/>
        <dsp:cNvSpPr/>
      </dsp:nvSpPr>
      <dsp:spPr>
        <a:xfrm>
          <a:off x="6167918" y="552536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C435A-2F85-44E8-9B9A-D614CDB53B03}">
      <dsp:nvSpPr>
        <dsp:cNvPr id="0" name=""/>
        <dsp:cNvSpPr/>
      </dsp:nvSpPr>
      <dsp:spPr>
        <a:xfrm>
          <a:off x="1054888" y="664767"/>
          <a:ext cx="6139272" cy="8978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Кейс основан на реальных событиях, данных и фактах </a:t>
          </a:r>
          <a:endParaRPr lang="en-US" sz="2000" kern="1200" dirty="0"/>
        </a:p>
      </dsp:txBody>
      <dsp:txXfrm>
        <a:off x="1054888" y="664767"/>
        <a:ext cx="6139272" cy="897849"/>
      </dsp:txXfrm>
    </dsp:sp>
    <dsp:sp modelId="{A56AE969-DFB1-475F-A24B-A8A0BA0B6DEA}">
      <dsp:nvSpPr>
        <dsp:cNvPr id="0" name=""/>
        <dsp:cNvSpPr/>
      </dsp:nvSpPr>
      <dsp:spPr>
        <a:xfrm>
          <a:off x="1054888" y="1755655"/>
          <a:ext cx="6060485" cy="55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Детализация</a:t>
          </a:r>
          <a:endParaRPr lang="en-US" sz="2600" kern="1200" dirty="0"/>
        </a:p>
      </dsp:txBody>
      <dsp:txXfrm>
        <a:off x="1054888" y="1755655"/>
        <a:ext cx="6060485" cy="550953"/>
      </dsp:txXfrm>
    </dsp:sp>
    <dsp:sp modelId="{552170EB-3FA5-4634-8A38-E2DDCB273480}">
      <dsp:nvSpPr>
        <dsp:cNvPr id="0" name=""/>
        <dsp:cNvSpPr/>
      </dsp:nvSpPr>
      <dsp:spPr>
        <a:xfrm>
          <a:off x="1054888" y="2306608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8F11D-E317-46D6-A132-3D55A41EE1B6}">
      <dsp:nvSpPr>
        <dsp:cNvPr id="0" name=""/>
        <dsp:cNvSpPr/>
      </dsp:nvSpPr>
      <dsp:spPr>
        <a:xfrm>
          <a:off x="1906723" y="2306608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86209-9808-4E46-BF06-5C73330BB602}">
      <dsp:nvSpPr>
        <dsp:cNvPr id="0" name=""/>
        <dsp:cNvSpPr/>
      </dsp:nvSpPr>
      <dsp:spPr>
        <a:xfrm>
          <a:off x="2759231" y="2306608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39660-3903-4C57-AB51-C952C4C59E61}">
      <dsp:nvSpPr>
        <dsp:cNvPr id="0" name=""/>
        <dsp:cNvSpPr/>
      </dsp:nvSpPr>
      <dsp:spPr>
        <a:xfrm>
          <a:off x="3611066" y="2306608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749109-75C4-4332-8BB9-A54693FD27A2}">
      <dsp:nvSpPr>
        <dsp:cNvPr id="0" name=""/>
        <dsp:cNvSpPr/>
      </dsp:nvSpPr>
      <dsp:spPr>
        <a:xfrm>
          <a:off x="4463574" y="2306608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5F161E-9DD7-4045-BBA2-D1067AD7FFAC}">
      <dsp:nvSpPr>
        <dsp:cNvPr id="0" name=""/>
        <dsp:cNvSpPr/>
      </dsp:nvSpPr>
      <dsp:spPr>
        <a:xfrm>
          <a:off x="5315409" y="2306608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3C483B-D257-4CE8-BFF4-74E55C6AD2E0}">
      <dsp:nvSpPr>
        <dsp:cNvPr id="0" name=""/>
        <dsp:cNvSpPr/>
      </dsp:nvSpPr>
      <dsp:spPr>
        <a:xfrm>
          <a:off x="6167918" y="2306608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AFC86-669B-4901-9882-CEAE4EF42F11}">
      <dsp:nvSpPr>
        <dsp:cNvPr id="0" name=""/>
        <dsp:cNvSpPr/>
      </dsp:nvSpPr>
      <dsp:spPr>
        <a:xfrm>
          <a:off x="1054888" y="2418839"/>
          <a:ext cx="6139272" cy="8978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Кейс содержит подробное описание ситуации, включая контекст, причины проблемы, и пути ее решения</a:t>
          </a:r>
          <a:endParaRPr lang="en-US" sz="2000" kern="1200" dirty="0"/>
        </a:p>
      </dsp:txBody>
      <dsp:txXfrm>
        <a:off x="1054888" y="2418839"/>
        <a:ext cx="6139272" cy="897849"/>
      </dsp:txXfrm>
    </dsp:sp>
    <dsp:sp modelId="{C04E6927-3C09-4A59-9CAB-4EC25855AB14}">
      <dsp:nvSpPr>
        <dsp:cNvPr id="0" name=""/>
        <dsp:cNvSpPr/>
      </dsp:nvSpPr>
      <dsp:spPr>
        <a:xfrm>
          <a:off x="1054888" y="3509727"/>
          <a:ext cx="6060485" cy="55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Структура</a:t>
          </a:r>
          <a:endParaRPr lang="en-US" sz="2600" kern="1200" dirty="0"/>
        </a:p>
      </dsp:txBody>
      <dsp:txXfrm>
        <a:off x="1054888" y="3509727"/>
        <a:ext cx="6060485" cy="550953"/>
      </dsp:txXfrm>
    </dsp:sp>
    <dsp:sp modelId="{C504A813-68E0-4306-87F5-A2AF55A3B98C}">
      <dsp:nvSpPr>
        <dsp:cNvPr id="0" name=""/>
        <dsp:cNvSpPr/>
      </dsp:nvSpPr>
      <dsp:spPr>
        <a:xfrm>
          <a:off x="1054888" y="4060680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69CB7-0306-415E-B5BD-0DDAB4E51950}">
      <dsp:nvSpPr>
        <dsp:cNvPr id="0" name=""/>
        <dsp:cNvSpPr/>
      </dsp:nvSpPr>
      <dsp:spPr>
        <a:xfrm>
          <a:off x="1906723" y="4060680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41A79-E2D8-4762-9DEF-1171B4CD673C}">
      <dsp:nvSpPr>
        <dsp:cNvPr id="0" name=""/>
        <dsp:cNvSpPr/>
      </dsp:nvSpPr>
      <dsp:spPr>
        <a:xfrm>
          <a:off x="2759231" y="4060680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A0467-BA8F-4F4C-8F3D-2F8B826F4A5A}">
      <dsp:nvSpPr>
        <dsp:cNvPr id="0" name=""/>
        <dsp:cNvSpPr/>
      </dsp:nvSpPr>
      <dsp:spPr>
        <a:xfrm>
          <a:off x="3611066" y="4060680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8CA331-A832-420A-8AC5-4FCFA16A53E3}">
      <dsp:nvSpPr>
        <dsp:cNvPr id="0" name=""/>
        <dsp:cNvSpPr/>
      </dsp:nvSpPr>
      <dsp:spPr>
        <a:xfrm>
          <a:off x="4463574" y="4060680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08CD2-82B1-4AE6-A88F-5D33805A913F}">
      <dsp:nvSpPr>
        <dsp:cNvPr id="0" name=""/>
        <dsp:cNvSpPr/>
      </dsp:nvSpPr>
      <dsp:spPr>
        <a:xfrm>
          <a:off x="5315409" y="4060680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1E157-30D7-406F-8E12-1379B19FAE53}">
      <dsp:nvSpPr>
        <dsp:cNvPr id="0" name=""/>
        <dsp:cNvSpPr/>
      </dsp:nvSpPr>
      <dsp:spPr>
        <a:xfrm>
          <a:off x="6167918" y="4060680"/>
          <a:ext cx="1418153" cy="112231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AE241A-E01D-48D1-8C02-439640C0F832}">
      <dsp:nvSpPr>
        <dsp:cNvPr id="0" name=""/>
        <dsp:cNvSpPr/>
      </dsp:nvSpPr>
      <dsp:spPr>
        <a:xfrm>
          <a:off x="1054888" y="4172911"/>
          <a:ext cx="6139272" cy="8978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Кейс имеет четкую структуру, чтобы было легко следить за изложением информации</a:t>
          </a:r>
          <a:endParaRPr lang="en-US" sz="2000" kern="1200" dirty="0"/>
        </a:p>
      </dsp:txBody>
      <dsp:txXfrm>
        <a:off x="1054888" y="4172911"/>
        <a:ext cx="6139272" cy="8978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C0566-921F-44DE-92BB-1463F6DCCA38}">
      <dsp:nvSpPr>
        <dsp:cNvPr id="0" name=""/>
        <dsp:cNvSpPr/>
      </dsp:nvSpPr>
      <dsp:spPr>
        <a:xfrm>
          <a:off x="0" y="4469487"/>
          <a:ext cx="8784976" cy="14669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Цель и задачи</a:t>
          </a:r>
          <a:endParaRPr lang="en-US" sz="2800" kern="1200" dirty="0"/>
        </a:p>
      </dsp:txBody>
      <dsp:txXfrm>
        <a:off x="0" y="4469487"/>
        <a:ext cx="8784976" cy="792172"/>
      </dsp:txXfrm>
    </dsp:sp>
    <dsp:sp modelId="{9114D098-48E2-4A2C-9FA0-C28943809711}">
      <dsp:nvSpPr>
        <dsp:cNvPr id="0" name=""/>
        <dsp:cNvSpPr/>
      </dsp:nvSpPr>
      <dsp:spPr>
        <a:xfrm>
          <a:off x="0" y="5232320"/>
          <a:ext cx="8784976" cy="6748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5816" tIns="54610" rIns="305816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kern="1200" dirty="0" smtClean="0"/>
            <a:t>задания</a:t>
          </a:r>
          <a:endParaRPr lang="en-US" sz="4300" b="1" kern="1200" dirty="0"/>
        </a:p>
      </dsp:txBody>
      <dsp:txXfrm>
        <a:off x="0" y="5232320"/>
        <a:ext cx="8784976" cy="674813"/>
      </dsp:txXfrm>
    </dsp:sp>
    <dsp:sp modelId="{A7D8BF62-D3F3-47C3-8743-E46A6C98148E}">
      <dsp:nvSpPr>
        <dsp:cNvPr id="0" name=""/>
        <dsp:cNvSpPr/>
      </dsp:nvSpPr>
      <dsp:spPr>
        <a:xfrm rot="10800000">
          <a:off x="0" y="2232245"/>
          <a:ext cx="8784976" cy="225622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Ситуация</a:t>
          </a:r>
          <a:endParaRPr lang="en-US" sz="3600" kern="1200" dirty="0"/>
        </a:p>
      </dsp:txBody>
      <dsp:txXfrm rot="-10800000">
        <a:off x="0" y="2232245"/>
        <a:ext cx="8784976" cy="791934"/>
      </dsp:txXfrm>
    </dsp:sp>
    <dsp:sp modelId="{1CBDDC36-039E-4594-BA24-623EB4C6EECC}">
      <dsp:nvSpPr>
        <dsp:cNvPr id="0" name=""/>
        <dsp:cNvSpPr/>
      </dsp:nvSpPr>
      <dsp:spPr>
        <a:xfrm>
          <a:off x="0" y="3027203"/>
          <a:ext cx="8784976" cy="674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Проблема</a:t>
          </a:r>
          <a:endParaRPr lang="en-US" sz="3200" b="1" kern="1200" dirty="0"/>
        </a:p>
      </dsp:txBody>
      <dsp:txXfrm>
        <a:off x="0" y="3027203"/>
        <a:ext cx="8784976" cy="674610"/>
      </dsp:txXfrm>
    </dsp:sp>
    <dsp:sp modelId="{32D73CE1-3FEF-40F8-B082-5C75A440CFBA}">
      <dsp:nvSpPr>
        <dsp:cNvPr id="0" name=""/>
        <dsp:cNvSpPr/>
      </dsp:nvSpPr>
      <dsp:spPr>
        <a:xfrm rot="10800000">
          <a:off x="0" y="11"/>
          <a:ext cx="8784976" cy="225622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Структура кейса</a:t>
          </a:r>
          <a:endParaRPr lang="en-US" sz="4000" kern="1200" dirty="0"/>
        </a:p>
      </dsp:txBody>
      <dsp:txXfrm rot="-10800000">
        <a:off x="0" y="11"/>
        <a:ext cx="8784976" cy="791934"/>
      </dsp:txXfrm>
    </dsp:sp>
    <dsp:sp modelId="{198D4DD6-FCB5-453E-8465-B5EE35E27231}">
      <dsp:nvSpPr>
        <dsp:cNvPr id="0" name=""/>
        <dsp:cNvSpPr/>
      </dsp:nvSpPr>
      <dsp:spPr>
        <a:xfrm>
          <a:off x="0" y="792984"/>
          <a:ext cx="8784976" cy="674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Название, отражающее тем</a:t>
          </a:r>
          <a:r>
            <a:rPr lang="ru-RU" sz="3200" kern="1200" dirty="0" smtClean="0"/>
            <a:t>у</a:t>
          </a:r>
          <a:endParaRPr lang="en-US" sz="3200" kern="1200" dirty="0"/>
        </a:p>
      </dsp:txBody>
      <dsp:txXfrm>
        <a:off x="0" y="792984"/>
        <a:ext cx="8784976" cy="6746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F5A81-B773-4149-AAD1-8954762C4AA0}">
      <dsp:nvSpPr>
        <dsp:cNvPr id="0" name=""/>
        <dsp:cNvSpPr/>
      </dsp:nvSpPr>
      <dsp:spPr>
        <a:xfrm>
          <a:off x="0" y="0"/>
          <a:ext cx="8407400" cy="132207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kern="1200" dirty="0" smtClean="0"/>
            <a:t>Семейные традиции</a:t>
          </a:r>
          <a:endParaRPr lang="en-US" sz="6300" kern="1200" dirty="0"/>
        </a:p>
      </dsp:txBody>
      <dsp:txXfrm>
        <a:off x="0" y="0"/>
        <a:ext cx="8407400" cy="1322070"/>
      </dsp:txXfrm>
    </dsp:sp>
    <dsp:sp modelId="{3D0DED8F-B1E0-404B-BD3B-D1CD91B2E51B}">
      <dsp:nvSpPr>
        <dsp:cNvPr id="0" name=""/>
        <dsp:cNvSpPr/>
      </dsp:nvSpPr>
      <dsp:spPr>
        <a:xfrm>
          <a:off x="4105" y="1322070"/>
          <a:ext cx="2799729" cy="277634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>
              <a:solidFill>
                <a:schemeClr val="tx1"/>
              </a:solidFill>
            </a:rPr>
            <a:t>Планируемые традиции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4105" y="1322070"/>
        <a:ext cx="2799729" cy="2776347"/>
      </dsp:txXfrm>
    </dsp:sp>
    <dsp:sp modelId="{6432E682-FD9C-4850-85F1-6B45045296B2}">
      <dsp:nvSpPr>
        <dsp:cNvPr id="0" name=""/>
        <dsp:cNvSpPr/>
      </dsp:nvSpPr>
      <dsp:spPr>
        <a:xfrm>
          <a:off x="2822845" y="1349694"/>
          <a:ext cx="2799729" cy="2776347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>
              <a:solidFill>
                <a:schemeClr val="tx1"/>
              </a:solidFill>
            </a:rPr>
            <a:t>Текущие традиции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2822845" y="1349694"/>
        <a:ext cx="2799729" cy="2776347"/>
      </dsp:txXfrm>
    </dsp:sp>
    <dsp:sp modelId="{BD1470D3-7FB4-45AA-B60C-D62011B7698D}">
      <dsp:nvSpPr>
        <dsp:cNvPr id="0" name=""/>
        <dsp:cNvSpPr/>
      </dsp:nvSpPr>
      <dsp:spPr>
        <a:xfrm>
          <a:off x="5603564" y="1322070"/>
          <a:ext cx="2799729" cy="27763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>
              <a:solidFill>
                <a:schemeClr val="tx1"/>
              </a:solidFill>
            </a:rPr>
            <a:t>Проведенные традиции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5603564" y="1322070"/>
        <a:ext cx="2799729" cy="2776347"/>
      </dsp:txXfrm>
    </dsp:sp>
    <dsp:sp modelId="{DB3B37DA-2EE1-4DEA-8C28-468ED155623E}">
      <dsp:nvSpPr>
        <dsp:cNvPr id="0" name=""/>
        <dsp:cNvSpPr/>
      </dsp:nvSpPr>
      <dsp:spPr>
        <a:xfrm>
          <a:off x="0" y="4098417"/>
          <a:ext cx="8407400" cy="30848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Морозова О.К.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6324600" cy="3600400"/>
          </a:xfrm>
        </p:spPr>
        <p:txBody>
          <a:bodyPr/>
          <a:lstStyle/>
          <a:p>
            <a:r>
              <a:rPr lang="ru-RU" sz="4000" dirty="0" smtClean="0"/>
              <a:t>кейс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как инструмент внедрения бережливых технологий в </a:t>
            </a:r>
            <a:r>
              <a:rPr lang="ru-RU" sz="3200" dirty="0" smtClean="0"/>
              <a:t>семьи </a:t>
            </a:r>
            <a:r>
              <a:rPr lang="ru-RU" sz="3200" dirty="0"/>
              <a:t>воспитанников ДОУ </a:t>
            </a:r>
            <a:endParaRPr lang="en-US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31665" y="275162"/>
            <a:ext cx="6572583" cy="1209622"/>
          </a:xfrm>
          <a:prstGeom prst="round2DiagRect">
            <a:avLst/>
          </a:prstGeom>
          <a:solidFill>
            <a:schemeClr val="accent2">
              <a:lumMod val="20000"/>
              <a:lumOff val="80000"/>
              <a:alpha val="90000"/>
            </a:schemeClr>
          </a:solidFill>
          <a:ln w="762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8</a:t>
            </a:r>
          </a:p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область,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округ,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с.Починки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Советская, д11, тел: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(8-831-97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5-21-92,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smtClean="0">
                <a:hlinkClick r:id="rId2"/>
              </a:rPr>
              <a:t>dou8_poch@mail.ru</a:t>
            </a:r>
            <a:r>
              <a:rPr lang="ru-RU" sz="1400" dirty="0" smtClean="0"/>
              <a:t> ,</a:t>
            </a:r>
            <a:r>
              <a:rPr lang="en-US" sz="1400" dirty="0"/>
              <a:t> </a:t>
            </a:r>
            <a:endParaRPr lang="ru-RU" sz="1400" dirty="0" smtClean="0"/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r>
              <a:rPr lang="ru-RU" sz="1400" dirty="0" smtClean="0"/>
              <a:t>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mkdou8pohinki.nubex.ru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260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3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39552" y="1700808"/>
            <a:ext cx="8352928" cy="43924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dirty="0" err="1" smtClean="0">
                <a:solidFill>
                  <a:schemeClr val="tx1"/>
                </a:solidFill>
              </a:rPr>
              <a:t>Канбан</a:t>
            </a:r>
            <a:r>
              <a:rPr lang="ru-RU" b="1" dirty="0">
                <a:solidFill>
                  <a:schemeClr val="tx1"/>
                </a:solidFill>
              </a:rPr>
              <a:t> для решения проблемы :</a:t>
            </a:r>
            <a:endParaRPr lang="en-US" sz="2000" b="1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• Создайте </a:t>
            </a:r>
            <a:r>
              <a:rPr lang="ru-RU" sz="2000" dirty="0" err="1">
                <a:solidFill>
                  <a:schemeClr val="tx1"/>
                </a:solidFill>
              </a:rPr>
              <a:t>канбан</a:t>
            </a:r>
            <a:r>
              <a:rPr lang="ru-RU" sz="2000" dirty="0">
                <a:solidFill>
                  <a:schemeClr val="tx1"/>
                </a:solidFill>
              </a:rPr>
              <a:t>-доску для планирования семейных традиций. </a:t>
            </a:r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• Разделите ее на три колонки: "Планируемые традиции", "Текущие традиции", "Проведенные традиции".</a:t>
            </a:r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• Разместите на доске идеи для новых семейных традиций или варианты изменения существующих традиций.</a:t>
            </a:r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• Обновляйте доску каждый месяц, перенося традиции из колонки "Планируемые" в колонку "Текущие" и, после завершения, в колонку "Проведенные".</a:t>
            </a:r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• Проведите анализ результатов: сколько новых традиций вы ввели за год? Какие из них принесли больше всего радости?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35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271028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err="1" smtClean="0"/>
              <a:t>Канбан</a:t>
            </a:r>
            <a:r>
              <a:rPr lang="ru-RU" sz="4800" dirty="0" smtClean="0"/>
              <a:t> доска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266565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4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196752"/>
            <a:ext cx="8784976" cy="561662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600" b="1" dirty="0">
                <a:solidFill>
                  <a:schemeClr val="tx1"/>
                </a:solidFill>
              </a:rPr>
              <a:t>Поиск  </a:t>
            </a:r>
            <a:r>
              <a:rPr lang="ru-RU" sz="1600" b="1" dirty="0" smtClean="0">
                <a:solidFill>
                  <a:schemeClr val="tx1"/>
                </a:solidFill>
              </a:rPr>
              <a:t>«отходов» для </a:t>
            </a:r>
            <a:r>
              <a:rPr lang="ru-RU" sz="1600" b="1" dirty="0">
                <a:solidFill>
                  <a:schemeClr val="tx1"/>
                </a:solidFill>
              </a:rPr>
              <a:t>решения проблемы :</a:t>
            </a:r>
            <a:endParaRPr lang="en-US" sz="16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 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• Вместе с семьей проведите "аудит" ваших семейных традиций за последний год. 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• </a:t>
            </a:r>
            <a:r>
              <a:rPr lang="ru-RU" sz="1600" b="1" dirty="0">
                <a:solidFill>
                  <a:schemeClr val="tx1"/>
                </a:solidFill>
              </a:rPr>
              <a:t>Используйте метод "7 видов отходов" 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для определения неэффективных моментов в традициях: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 </a:t>
            </a:r>
            <a:r>
              <a:rPr lang="ru-RU" sz="1600" b="1" dirty="0">
                <a:solidFill>
                  <a:schemeClr val="tx1"/>
                </a:solidFill>
              </a:rPr>
              <a:t>Перепроизводство:</a:t>
            </a:r>
            <a:r>
              <a:rPr lang="ru-RU" sz="1600" dirty="0">
                <a:solidFill>
                  <a:schemeClr val="tx1"/>
                </a:solidFill>
              </a:rPr>
              <a:t> Традиции, которые стали слишком долгими или сложными для выполнения.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 </a:t>
            </a:r>
            <a:r>
              <a:rPr lang="ru-RU" sz="1600" b="1" dirty="0">
                <a:solidFill>
                  <a:schemeClr val="tx1"/>
                </a:solidFill>
              </a:rPr>
              <a:t>Ожидание:</a:t>
            </a:r>
            <a:r>
              <a:rPr lang="ru-RU" sz="1600" dirty="0">
                <a:solidFill>
                  <a:schemeClr val="tx1"/>
                </a:solidFill>
              </a:rPr>
              <a:t> Время, потраченное на ожидание в очереди, на доставку заказа, на поиск пропавших вещей.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 </a:t>
            </a:r>
            <a:r>
              <a:rPr lang="ru-RU" sz="1600" b="1" dirty="0">
                <a:solidFill>
                  <a:schemeClr val="tx1"/>
                </a:solidFill>
              </a:rPr>
              <a:t>Транспорт:</a:t>
            </a:r>
            <a:r>
              <a:rPr lang="ru-RU" sz="1600" dirty="0">
                <a:solidFill>
                  <a:schemeClr val="tx1"/>
                </a:solidFill>
              </a:rPr>
              <a:t> Ненужные поездки к месту проведения традиции.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 </a:t>
            </a:r>
            <a:r>
              <a:rPr lang="ru-RU" sz="1600" b="1" dirty="0">
                <a:solidFill>
                  <a:schemeClr val="tx1"/>
                </a:solidFill>
              </a:rPr>
              <a:t>Переработка:</a:t>
            </a:r>
            <a:r>
              <a:rPr lang="ru-RU" sz="1600" dirty="0">
                <a:solidFill>
                  <a:schemeClr val="tx1"/>
                </a:solidFill>
              </a:rPr>
              <a:t> Повторение одних и тех же действий в традиции без внесения изменений.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 </a:t>
            </a:r>
            <a:r>
              <a:rPr lang="ru-RU" sz="1600" b="1" dirty="0">
                <a:solidFill>
                  <a:schemeClr val="tx1"/>
                </a:solidFill>
              </a:rPr>
              <a:t>Запасы:</a:t>
            </a:r>
            <a:r>
              <a:rPr lang="ru-RU" sz="1600" dirty="0">
                <a:solidFill>
                  <a:schemeClr val="tx1"/>
                </a:solidFill>
              </a:rPr>
              <a:t> Слишком много нереализованных идей для новых семейных традиций.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 </a:t>
            </a:r>
            <a:r>
              <a:rPr lang="ru-RU" sz="1600" b="1" dirty="0">
                <a:solidFill>
                  <a:schemeClr val="tx1"/>
                </a:solidFill>
              </a:rPr>
              <a:t>Движения:</a:t>
            </a:r>
            <a:r>
              <a:rPr lang="ru-RU" sz="1600" dirty="0">
                <a:solidFill>
                  <a:schemeClr val="tx1"/>
                </a:solidFill>
              </a:rPr>
              <a:t> Ненужные перемещения по дому или по месту проведения традиции.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* </a:t>
            </a:r>
            <a:r>
              <a:rPr lang="ru-RU" sz="1600" b="1" dirty="0">
                <a:solidFill>
                  <a:schemeClr val="tx1"/>
                </a:solidFill>
              </a:rPr>
              <a:t>Дефекты:</a:t>
            </a:r>
            <a:r>
              <a:rPr lang="ru-RU" sz="1600" dirty="0">
                <a:solidFill>
                  <a:schemeClr val="tx1"/>
                </a:solidFill>
              </a:rPr>
              <a:t> Неудачно проведенные традиции, которые не принесли удовольствия.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• Для каждого вида отходов предложите решения, которые можно реализовать в семье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372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5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23528" y="1700808"/>
            <a:ext cx="8640960" cy="28803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Семейная команда </a:t>
            </a:r>
            <a:r>
              <a:rPr lang="ru-RU" sz="1800" b="1" dirty="0">
                <a:solidFill>
                  <a:schemeClr val="tx1"/>
                </a:solidFill>
              </a:rPr>
              <a:t>для решения </a:t>
            </a:r>
            <a:r>
              <a:rPr lang="ru-RU" sz="1800" b="1" dirty="0" smtClean="0">
                <a:solidFill>
                  <a:schemeClr val="tx1"/>
                </a:solidFill>
              </a:rPr>
              <a:t>проблемы:</a:t>
            </a:r>
            <a:endParaRPr lang="en-US" sz="1800" b="1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• Проведите семейное совещание, посвященное обсуждению семейных традиций. </a:t>
            </a:r>
            <a:endParaRPr lang="en-US" sz="18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• Разделите обязанности между членами семьи: кто отвечает за выбор традиции, кто за подготовку к ней, кто за организацию проведения традиции.</a:t>
            </a:r>
            <a:endParaRPr lang="en-US" sz="18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• Создайте систему контроля за выполнением задач и ежемесячных отчетов.</a:t>
            </a:r>
            <a:endParaRPr lang="en-US" sz="1800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858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18241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это </a:t>
            </a:r>
            <a:r>
              <a:rPr lang="ru-RU" sz="1600" dirty="0">
                <a:solidFill>
                  <a:schemeClr val="tx1"/>
                </a:solidFill>
              </a:rPr>
              <a:t>подробное описание конкретной ситуации, проблемы и ее решения. Он представляет собой реальный пример успешного или неудачного применения какого-либо метода, стратегии, технологии или подхода. Кейсы используются для обучения, демонстрации эффективности, анализа и обмена опытом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marL="45720" indent="0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b="1" dirty="0">
                <a:solidFill>
                  <a:schemeClr val="tx1"/>
                </a:solidFill>
              </a:rPr>
              <a:t>Кейс объединяет в себе два компонента: </a:t>
            </a:r>
            <a:r>
              <a:rPr lang="ru-RU" sz="1600" dirty="0">
                <a:solidFill>
                  <a:schemeClr val="tx1"/>
                </a:solidFill>
              </a:rPr>
              <a:t>исследовательский и учебный, поэтому процесс его создания предполагает работу </a:t>
            </a:r>
            <a:r>
              <a:rPr lang="ru-RU" sz="1600" dirty="0" smtClean="0">
                <a:solidFill>
                  <a:schemeClr val="tx1"/>
                </a:solidFill>
              </a:rPr>
              <a:t>консультанта </a:t>
            </a:r>
            <a:r>
              <a:rPr lang="ru-RU" sz="1600" dirty="0">
                <a:solidFill>
                  <a:schemeClr val="tx1"/>
                </a:solidFill>
              </a:rPr>
              <a:t>и преподавателя одновременно.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Как правило, </a:t>
            </a:r>
            <a:r>
              <a:rPr lang="ru-RU" sz="1600" b="1" dirty="0">
                <a:solidFill>
                  <a:schemeClr val="tx1"/>
                </a:solidFill>
              </a:rPr>
              <a:t>за основу кейса берется ситуация</a:t>
            </a:r>
            <a:r>
              <a:rPr lang="ru-RU" sz="1600" dirty="0">
                <a:solidFill>
                  <a:schemeClr val="tx1"/>
                </a:solidFill>
              </a:rPr>
              <a:t>, произошедшая в </a:t>
            </a:r>
            <a:r>
              <a:rPr lang="ru-RU" sz="1600" dirty="0" smtClean="0">
                <a:solidFill>
                  <a:schemeClr val="tx1"/>
                </a:solidFill>
              </a:rPr>
              <a:t>жизни. </a:t>
            </a:r>
            <a:r>
              <a:rPr lang="ru-RU" sz="1600" dirty="0">
                <a:solidFill>
                  <a:schemeClr val="tx1"/>
                </a:solidFill>
              </a:rPr>
              <a:t>При </a:t>
            </a:r>
            <a:r>
              <a:rPr lang="ru-RU" sz="1600" dirty="0" smtClean="0">
                <a:solidFill>
                  <a:schemeClr val="tx1"/>
                </a:solidFill>
              </a:rPr>
              <a:t>необходимости ситуация </a:t>
            </a:r>
            <a:r>
              <a:rPr lang="ru-RU" sz="1600" dirty="0">
                <a:solidFill>
                  <a:schemeClr val="tx1"/>
                </a:solidFill>
              </a:rPr>
              <a:t>заостряется, и в нее закладывается проблема, провоцирующая дискуссию.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b="1" dirty="0" smtClean="0">
                <a:solidFill>
                  <a:schemeClr val="tx1"/>
                </a:solidFill>
              </a:rPr>
              <a:t>Цель </a:t>
            </a:r>
            <a:r>
              <a:rPr lang="ru-RU" sz="1600" b="1" dirty="0">
                <a:solidFill>
                  <a:schemeClr val="tx1"/>
                </a:solidFill>
              </a:rPr>
              <a:t>кейса </a:t>
            </a:r>
            <a:r>
              <a:rPr lang="ru-RU" sz="1600" dirty="0">
                <a:solidFill>
                  <a:schemeClr val="tx1"/>
                </a:solidFill>
              </a:rPr>
              <a:t>- обучение и/или проверка конкретных умений, в него закладывается комплекс знаний и практических навыков, которые участникам нужно </a:t>
            </a:r>
            <a:r>
              <a:rPr lang="ru-RU" sz="1600" dirty="0" smtClean="0">
                <a:solidFill>
                  <a:schemeClr val="tx1"/>
                </a:solidFill>
              </a:rPr>
              <a:t>получить.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Кейс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94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Использование кейсов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757377"/>
            <a:ext cx="45365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Бизнес</a:t>
            </a:r>
            <a:r>
              <a:rPr lang="ru-RU" sz="2000" b="1" dirty="0"/>
              <a:t>: </a:t>
            </a:r>
            <a:r>
              <a:rPr lang="ru-RU" sz="2000" dirty="0"/>
              <a:t>Для демонстрации эффективности новых продуктов, услуг, стратегий маркетинга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b="1" dirty="0" smtClean="0"/>
              <a:t>Медицина</a:t>
            </a:r>
            <a:r>
              <a:rPr lang="ru-RU" sz="2000" b="1" dirty="0"/>
              <a:t>:</a:t>
            </a:r>
            <a:r>
              <a:rPr lang="ru-RU" sz="2000" dirty="0"/>
              <a:t> Для обмена опытом и анализа медицинских случаев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b="1" dirty="0" smtClean="0"/>
              <a:t>Социальные </a:t>
            </a:r>
            <a:r>
              <a:rPr lang="ru-RU" sz="2000" b="1" dirty="0"/>
              <a:t>науки: </a:t>
            </a:r>
            <a:r>
              <a:rPr lang="ru-RU" sz="2000" dirty="0"/>
              <a:t>Для исследования социальных явлений и процессов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b="1" dirty="0" smtClean="0"/>
              <a:t>Образование</a:t>
            </a:r>
            <a:r>
              <a:rPr lang="ru-RU" sz="2000" b="1" dirty="0"/>
              <a:t>: </a:t>
            </a:r>
            <a:r>
              <a:rPr lang="ru-RU" sz="2000" dirty="0"/>
              <a:t>Для обучения обучающихся решению проблем и принятию </a:t>
            </a:r>
            <a:r>
              <a:rPr lang="ru-RU" sz="2000" dirty="0" smtClean="0"/>
              <a:t>решений.</a:t>
            </a:r>
            <a:endParaRPr lang="ru-RU" sz="2000" dirty="0"/>
          </a:p>
          <a:p>
            <a:endParaRPr lang="en-US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60848"/>
            <a:ext cx="4067579" cy="406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01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7479251"/>
              </p:ext>
            </p:extLst>
          </p:nvPr>
        </p:nvGraphicFramePr>
        <p:xfrm>
          <a:off x="179512" y="1484784"/>
          <a:ext cx="864096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Ключевые характеристики кейса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88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808320"/>
              </p:ext>
            </p:extLst>
          </p:nvPr>
        </p:nvGraphicFramePr>
        <p:xfrm>
          <a:off x="179512" y="188640"/>
          <a:ext cx="8784976" cy="5937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434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856317"/>
            <a:ext cx="3672408" cy="17145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Семейные </a:t>
            </a:r>
          </a:p>
          <a:p>
            <a:pPr algn="ctr"/>
            <a:r>
              <a:rPr lang="ru-RU" sz="4400" b="1" dirty="0" smtClean="0"/>
              <a:t>традиции</a:t>
            </a:r>
            <a:endParaRPr lang="en-US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9" y="404664"/>
            <a:ext cx="6120680" cy="209691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>
                <a:effectLst/>
              </a:rPr>
              <a:t>Кейс: "Бережливая семья</a:t>
            </a:r>
            <a:r>
              <a:rPr lang="ru-RU" sz="4000" dirty="0" smtClean="0">
                <a:effectLst/>
              </a:rPr>
              <a:t>"</a:t>
            </a:r>
            <a:endParaRPr lang="en-US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924944"/>
            <a:ext cx="3573016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74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504" y="116632"/>
            <a:ext cx="4896544" cy="655272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600" b="1" dirty="0">
                <a:solidFill>
                  <a:schemeClr val="tx1"/>
                </a:solidFill>
              </a:rPr>
              <a:t>Ситуация:</a:t>
            </a:r>
            <a:endParaRPr lang="en-US" sz="16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 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Семья </a:t>
            </a:r>
            <a:r>
              <a:rPr lang="ru-RU" sz="1600" dirty="0">
                <a:solidFill>
                  <a:schemeClr val="tx1"/>
                </a:solidFill>
              </a:rPr>
              <a:t>из 4 человек (родители и двое детей </a:t>
            </a:r>
            <a:r>
              <a:rPr lang="ru-RU" sz="1600" dirty="0" smtClean="0">
                <a:solidFill>
                  <a:schemeClr val="tx1"/>
                </a:solidFill>
              </a:rPr>
              <a:t>) </a:t>
            </a:r>
            <a:r>
              <a:rPr lang="ru-RU" sz="1600" dirty="0">
                <a:solidFill>
                  <a:schemeClr val="tx1"/>
                </a:solidFill>
              </a:rPr>
              <a:t>хочет сохранить и оптимизировать свои семейные традиции. Они хотят, чтобы традиции приносили радость и объединяли семью, но сталкиваются с трудностями</a:t>
            </a:r>
            <a:r>
              <a:rPr lang="ru-RU" sz="1600" dirty="0" smtClean="0">
                <a:solidFill>
                  <a:schemeClr val="tx1"/>
                </a:solidFill>
              </a:rPr>
              <a:t>:</a:t>
            </a:r>
          </a:p>
          <a:p>
            <a:pPr marL="45720" indent="0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Проблема:</a:t>
            </a:r>
            <a:endParaRPr lang="en-US" sz="16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 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• Традиции стали рутинными и скучными. 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• Недостаток вовлеченности детей в выбор и организацию традиций.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• Недостаток гибкости и адаптации традиций к изменяющимся условиям жизни семьи.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 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b="1" dirty="0">
                <a:solidFill>
                  <a:schemeClr val="tx1"/>
                </a:solidFill>
              </a:rPr>
              <a:t>Цель:</a:t>
            </a:r>
            <a:endParaRPr lang="en-US" sz="1600" b="1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Применить принципы бережливых технологий для оптимизации семейных традиций, делая их более живыми, интересными, и укрепляя семейные связи.</a:t>
            </a:r>
            <a:endParaRPr lang="en-US" sz="1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4" r="8232"/>
          <a:stretch/>
        </p:blipFill>
        <p:spPr>
          <a:xfrm>
            <a:off x="4917503" y="116632"/>
            <a:ext cx="4191001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19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1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39552" y="1700808"/>
            <a:ext cx="8352928" cy="40324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Карта </a:t>
            </a:r>
            <a:r>
              <a:rPr lang="ru-RU" sz="2400" dirty="0">
                <a:solidFill>
                  <a:schemeClr val="tx1"/>
                </a:solidFill>
              </a:rPr>
              <a:t>потока </a:t>
            </a:r>
            <a:r>
              <a:rPr lang="ru-RU" sz="2400" dirty="0" smtClean="0">
                <a:solidFill>
                  <a:schemeClr val="tx1"/>
                </a:solidFill>
              </a:rPr>
              <a:t>ценности.</a:t>
            </a:r>
            <a:endParaRPr lang="en-US" sz="24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• Постройте карту потока ценности для выбранной семейной традиции. Включите в нее все этапы от планирования до реализации традиции.</a:t>
            </a:r>
            <a:endParaRPr lang="en-US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• Определите операции, которые не создают ценности. Это могут быть неудобные или неинтересные моменты в традиции, недостаток вовлеченности членов семьи или ненужные затраты времени и ресурсов.</a:t>
            </a:r>
            <a:endParaRPr lang="en-US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• Проведите мозговой штурм по оптимизации процесса. Как можно улучшить традицию, сделав ее более интересной и эффективной?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5723964"/>
            <a:ext cx="8901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Важно помнить, что </a:t>
            </a:r>
            <a:r>
              <a:rPr lang="ru-RU" dirty="0" smtClean="0"/>
              <a:t>КПЦ для </a:t>
            </a:r>
            <a:r>
              <a:rPr lang="ru-RU" dirty="0"/>
              <a:t>семейных традиций – это инструмент для улучшения,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не для жесткого планирования. Цель – сделать традицию более приятной и доступной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всех членов семьи, а не превратить её в строгий производственный процесс.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592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2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39552" y="1700808"/>
            <a:ext cx="8352928" cy="4392488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Внедрение системы 5S для решения проблемы дома:</a:t>
            </a:r>
            <a:endParaRPr lang="en-US" sz="20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 </a:t>
            </a:r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• Проведите уборку в месте, где проводится традиция (например, в гостиной, на кухне). </a:t>
            </a:r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• Примените 5S (сортировка, систематизация, уборка, стандартизация, самодисциплина) для организации пространства. </a:t>
            </a:r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• Сфотографируйте процесс до и после.</a:t>
            </a:r>
            <a:endParaRPr lang="en-US" sz="20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• Проведите анализ полученных результатов: как изменилось ваше отношение к традиции после изменения места ее проведения? Стало ли проще проводить традицию?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956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475</TotalTime>
  <Words>465</Words>
  <Application>Microsoft Office PowerPoint</Application>
  <PresentationFormat>Экран (4:3)</PresentationFormat>
  <Paragraphs>97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Сетка</vt:lpstr>
      <vt:lpstr>кейс   как инструмент внедрения бережливых технологий в семьи воспитанников ДОУ </vt:lpstr>
      <vt:lpstr>Кейс</vt:lpstr>
      <vt:lpstr>Использование кейсов</vt:lpstr>
      <vt:lpstr>Ключевые характеристики кейса</vt:lpstr>
      <vt:lpstr>Презентация PowerPoint</vt:lpstr>
      <vt:lpstr>Кейс: "Бережливая семья"</vt:lpstr>
      <vt:lpstr>Презентация PowerPoint</vt:lpstr>
      <vt:lpstr>Задание 1 </vt:lpstr>
      <vt:lpstr>Задание 2 </vt:lpstr>
      <vt:lpstr>Задание 3 </vt:lpstr>
      <vt:lpstr>Канбан доска</vt:lpstr>
      <vt:lpstr>Задание 4 </vt:lpstr>
      <vt:lpstr>Задание 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   как инструмент внедрения бережливых технологий в семьях воспитанников ДОУ </dc:title>
  <dc:creator>Olga</dc:creator>
  <cp:lastModifiedBy>SVETA</cp:lastModifiedBy>
  <cp:revision>21</cp:revision>
  <dcterms:created xsi:type="dcterms:W3CDTF">2024-11-18T08:22:05Z</dcterms:created>
  <dcterms:modified xsi:type="dcterms:W3CDTF">2024-12-03T05:13:15Z</dcterms:modified>
</cp:coreProperties>
</file>