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9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0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5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9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7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3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9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6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1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967B-A8F6-4B63-AC42-6760D6F8B0A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7570-D7F3-49B5-AFD4-EA8AEDF2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8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Домашний </a:t>
            </a:r>
            <a:r>
              <a:rPr lang="en-US" sz="3200" dirty="0" smtClean="0"/>
              <a:t>BABY-SCRUM-</a:t>
            </a:r>
            <a:r>
              <a:rPr lang="ru-RU" sz="3200" dirty="0" smtClean="0"/>
              <a:t>удобный инструмент для привлечения дошкольника к выполнению домашних обязанностей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573016"/>
            <a:ext cx="392048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Подготовила: старший воспитатель МБ ДОУ </a:t>
            </a:r>
            <a:r>
              <a:rPr lang="ru-RU" sz="2000" dirty="0" err="1"/>
              <a:t>П</a:t>
            </a:r>
            <a:r>
              <a:rPr lang="ru-RU" sz="2000" dirty="0" err="1" smtClean="0"/>
              <a:t>очинковского</a:t>
            </a:r>
            <a:r>
              <a:rPr lang="ru-RU" sz="2000" dirty="0" smtClean="0"/>
              <a:t> детского  сада №6 Петрова Н.Е.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III Региональный семинар </a:t>
            </a:r>
          </a:p>
          <a:p>
            <a:pPr algn="ctr"/>
            <a:r>
              <a:rPr lang="ru-RU" dirty="0" smtClean="0"/>
              <a:t>«ОТ ТЕОРИИ К ПРАКТИКЕ: БЕРЕЖЛИВЫЕ ТЕХНОЛОГИИ В СЕМЬЕ - 2024»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64240" y="5661248"/>
            <a:ext cx="2527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Нижегородская область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. Починки</a:t>
            </a:r>
          </a:p>
          <a:p>
            <a:pPr algn="ctr"/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18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4725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8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26632" cy="546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7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46206" cy="494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22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D 6\Desktop\В госпаблик\photo_2024-11-28_08-53-5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456488" cy="63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D 6\Desktop\В госпаблик\photo_2024-11-27_21-17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824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06896"/>
            <a:ext cx="4414800" cy="58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D 6\Desktop\В госпаблик\photo_2024-11-27_21-5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236132" cy="56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D 6\Desktop\В госпаблик\photo_2024-11-27_22-11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50528"/>
            <a:ext cx="4213752" cy="56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8"/>
          <a:stretch/>
        </p:blipFill>
        <p:spPr bwMode="auto">
          <a:xfrm>
            <a:off x="1691680" y="332656"/>
            <a:ext cx="5400600" cy="623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6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4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47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Домашний BABY-SCRUM-удобный инструмент для привлечения дошкольника к выполнению домашних обязанностей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BABY-SCRUM-удобный инструмент для привлечения дошкольника к домашним обязанностям</dc:title>
  <dc:creator>SAD 6</dc:creator>
  <cp:lastModifiedBy>SAD 6</cp:lastModifiedBy>
  <cp:revision>4</cp:revision>
  <dcterms:created xsi:type="dcterms:W3CDTF">2024-11-27T07:48:43Z</dcterms:created>
  <dcterms:modified xsi:type="dcterms:W3CDTF">2024-11-28T05:58:55Z</dcterms:modified>
</cp:coreProperties>
</file>