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2"/>
  </p:notesMasterIdLst>
  <p:sldIdLst>
    <p:sldId id="274" r:id="rId2"/>
    <p:sldId id="27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 showGuides="1"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80290-FEC9-425F-A5F8-DC9F2A5B75FA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6F23-97F6-467D-834B-3086CBE5B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2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94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7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46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50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11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8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5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2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5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1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7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8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8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8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8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4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7BAC58-DBB8-45F0-943F-971E30AD16F6}" type="datetimeFigureOut">
              <a:rPr lang="ru-RU" smtClean="0"/>
              <a:pPr/>
              <a:t>03.12.2024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023E74-B6B4-4492-9209-E34C2EA9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6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&#1055;&#1088;&#1080;&#1083;&#1086;&#1078;&#1077;&#1085;&#1080;&#1077;/&#1074;&#1080;&#1079;&#1091;&#1072;&#1083;&#1100;&#1085;&#1086;&#1077;%20&#1088;&#1072;&#1089;&#1087;&#1080;&#1089;&#1072;&#1085;&#1080;&#1077;.pptx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0;&#1083;&#1086;&#1078;&#1077;&#1085;&#1080;&#1077;/&#1072;&#1083;&#1075;&#1086;&#1088;&#1080;&#1090;&#1084;%20&#1091;&#1073;&#1086;&#1088;&#1082;&#1072;%20&#1087;&#1086;&#1089;&#1091;&#1076;&#1099;.pptx" TargetMode="External"/><Relationship Id="rId3" Type="http://schemas.openxmlformats.org/officeDocument/2006/relationships/image" Target="../media/image11.jpeg"/><Relationship Id="rId7" Type="http://schemas.openxmlformats.org/officeDocument/2006/relationships/hyperlink" Target="&#1055;&#1088;&#1080;&#1083;&#1086;&#1078;&#1077;&#1085;&#1080;&#1077;/&#1072;&#1083;&#1075;&#1086;&#1088;&#1080;&#1090;&#1084;%20&#1084;&#1086;&#1077;&#1084;%20&#1088;&#1091;&#1082;&#1080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&#1055;&#1088;&#1080;&#1083;&#1086;&#1078;&#1077;&#1085;&#1080;&#1077;/&#1072;&#1083;&#1075;&#1086;&#1088;&#1080;&#1090;&#1084;%20&#1091;&#1073;&#1086;&#1088;&#1082;&#1072;%20&#1080;&#1075;&#1088;&#1091;&#1096;&#1077;&#1082;.pptx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&#1055;&#1088;&#1080;&#1083;&#1086;&#1078;&#1077;&#1085;&#1080;&#1077;/&#1072;&#1083;&#1075;&#1086;&#1088;&#1080;&#1090;&#1084;%20&#1086;&#1076;&#1077;&#1074;&#1072;&#1077;&#1084;&#1089;&#1103;%20&#1085;&#1072;%20&#1087;&#1088;&#1086;&#1075;&#1091;&#1083;&#1082;&#1091;.pptx" TargetMode="External"/><Relationship Id="rId4" Type="http://schemas.openxmlformats.org/officeDocument/2006/relationships/image" Target="../media/image12.jpeg"/><Relationship Id="rId9" Type="http://schemas.openxmlformats.org/officeDocument/2006/relationships/hyperlink" Target="&#1055;&#1088;&#1080;&#1083;&#1086;&#1078;&#1077;&#1085;&#1080;&#1077;/&#1072;&#1083;&#1075;&#1086;&#1088;&#1080;&#1090;&#1084;%20&#1087;&#1077;&#1088;&#1077;&#1076;%20&#1079;&#1072;&#1074;&#1090;&#1088;&#1072;&#1082;&#1086;&#1084;-&#1086;&#1073;&#1077;&#1076;&#1086;&#1084;.ppt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55;&#1088;&#1080;&#1083;&#1086;&#1078;&#1077;&#1085;&#1080;&#1077;/&#1072;&#1083;&#1075;&#1086;&#1088;&#1080;&#1090;&#1084;%20&#1079;&#1072;&#1087;&#1088;&#1072;&#1074;&#1083;&#1103;&#1077;&#1084;%20&#1082;&#1088;&#1086;&#1074;&#1072;&#1090;&#1100;.pptx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hyperlink" Target="&#1055;&#1088;&#1080;&#1083;&#1086;&#1078;&#1077;&#1085;&#1080;&#1077;/&#1072;&#1083;&#1075;&#1086;&#1088;&#1080;&#1090;&#1084;%20&#1085;&#1072;%20&#1079;&#1072;&#1085;&#1103;&#1090;&#1080;&#1080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208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АЛГОРИТМОВ С СЕМЬЯМИ ИМЕЮЩИХ ДЕТЕЙ С ОВЗ (РАС)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486916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Н.В.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38132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 детский сад №8</a:t>
            </a:r>
          </a:p>
        </p:txBody>
      </p:sp>
    </p:spTree>
    <p:extLst>
      <p:ext uri="{BB962C8B-B14F-4D97-AF65-F5344CB8AC3E}">
        <p14:creationId xmlns:p14="http://schemas.microsoft.com/office/powerpoint/2010/main" val="27179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6971" y="160706"/>
            <a:ext cx="8496944" cy="717287"/>
          </a:xfrm>
        </p:spPr>
        <p:txBody>
          <a:bodyPr>
            <a:normAutofit fontScale="62500" lnSpcReduction="20000"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ФОТООТЧЕТ</a:t>
            </a:r>
          </a:p>
          <a:p>
            <a:pPr mar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особенного ребенка</a:t>
            </a:r>
            <a:endParaRPr lang="ru-RU" sz="2800" b="1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917701"/>
            <a:ext cx="2859782" cy="3813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38" y="1495301"/>
            <a:ext cx="2947127" cy="221034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6971" y="4859833"/>
            <a:ext cx="8487961" cy="15266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особенного ребенка находятся игры, пособия для ребенка с РАС, алгоритмические схемы, которыми может воспользоваться как сам ребенок, так и другие педагоги, если у ребенка возникают трудности в выполнении каких-либо социально-бытовых навыков. Так же в уголке особенного ребенка находится визуальное расписание, с помощью которого ребенок может отслеживать свой день и убирать выполненные этапы.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" y="851538"/>
            <a:ext cx="2909404" cy="387920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685098" y="4382339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Визуальное расписание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672851"/>
              </p:ext>
            </p:extLst>
          </p:nvPr>
        </p:nvGraphicFramePr>
        <p:xfrm>
          <a:off x="107504" y="260648"/>
          <a:ext cx="8856983" cy="5765805"/>
        </p:xfrm>
        <a:graphic>
          <a:graphicData uri="http://schemas.openxmlformats.org/drawingml/2006/table">
            <a:tbl>
              <a:tblPr firstRow="1" firstCol="1" bandRow="1"/>
              <a:tblGrid>
                <a:gridCol w="3673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4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99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1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33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320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КАРТОЧКА ПРОЕКТА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АЛГОРИТМОВ С СЕМЬЯМИ ИМЕЮЩИХ ДЕТЕЙ С ОВЗ (РАС)</a:t>
                      </a: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УТВЕРЖДАЮ</a:t>
                      </a: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____             </a:t>
                      </a:r>
                      <a:r>
                        <a:rPr lang="en-US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</a:t>
                      </a:r>
                      <a:r>
                        <a:rPr lang="ru-RU" sz="1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82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«_______» ___________20___г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0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ВОВЛЕЧЕННЫЕ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И РАМКИ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4435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дети, родители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комната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№8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(средняя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 —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 детского сада №8,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Н.В.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Макарова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проекта: заведующий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О.К.Морозова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 Макарова, воспитатель Л.А.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воспитатель Л.Ю. Пылаева, родитель Н.В.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Данилушкина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частью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Юченкова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87313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риск 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невыполнение СанПиН по продолжительности самостоятельной деятельности ребенка с РАС среднего дошкольного возраста. Нарушение последующих режимных моментов. Не выполнение требований к РППС.</a:t>
                      </a:r>
                      <a:endParaRPr lang="ru-RU" sz="11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Проблемы: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Длительные</a:t>
                      </a:r>
                      <a:r>
                        <a:rPr lang="ru-RU" sz="11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объяснение </a:t>
                      </a: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ребенку с РАС о</a:t>
                      </a:r>
                      <a:r>
                        <a:rPr lang="ru-RU" sz="110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социально-бытовых навыках;</a:t>
                      </a:r>
                      <a:endParaRPr lang="ru-RU" sz="11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Большие потери времени при выборе наглядных объяснений для ребенка с РАС;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Потеря времени в момент уборки игрушек и посуды, одевания и раздевания, мытья рук, на занятии. </a:t>
                      </a:r>
                    </a:p>
                    <a:p>
                      <a:pPr marL="261938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Не понимание ребенком словесной инструкции педагогов и родителей.</a:t>
                      </a:r>
                    </a:p>
                    <a:p>
                      <a:pPr marL="261938" indent="-1746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Отсутствие в группе и дома необходимой РППС для ребенка с РАС.</a:t>
                      </a:r>
                      <a:endParaRPr lang="ru-RU" sz="11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71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ЦЕЛИ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ПЛАНОВЫЙ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КЛЮЧЕВЫЕ СОБЫТИЯ ПРОЕКТА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257175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15.01.2024г.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15.01.- 31.01.2024: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текущего состояния — 16.01.- 23.01.2024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карты  целевого состояния — 25.01.- 31.01.2024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22.04.2024.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 подходов внедрения —   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26.04.2024</a:t>
                      </a:r>
                    </a:p>
                    <a:p>
                      <a:pPr marL="257175" lvl="0" indent="-169863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-29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.04.24 - 17.05.2024</a:t>
                      </a:r>
                    </a:p>
                    <a:p>
                      <a:pPr marL="257175" indent="-169863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</a:t>
                      </a:r>
                      <a:r>
                        <a:rPr lang="ru-RU" sz="1200" u="none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.05.2024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5336">
                <a:tc>
                  <a:txBody>
                    <a:bodyPr/>
                    <a:lstStyle/>
                    <a:p>
                      <a:pPr marL="87313" indent="0" algn="just">
                        <a:buNone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1.Сокращение времени при</a:t>
                      </a: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объяснении ребенку с РАС;</a:t>
                      </a:r>
                      <a:endParaRPr lang="ru-RU" sz="130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buNone/>
                      </a:pPr>
                      <a:r>
                        <a:rPr lang="ru-RU" sz="13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2.Сокращение времени на уборку игрушек и посуды, мытье рук, одевания и раздевания, на занятии.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3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3.Сокращение времени при выборе наглядных объяснений для ребенка с РАС.</a:t>
                      </a:r>
                    </a:p>
                    <a:p>
                      <a:pPr marL="87313" indent="0" algn="just">
                        <a:buNone/>
                      </a:pPr>
                      <a:r>
                        <a:rPr lang="ru-RU" sz="1300" b="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300" b="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алгоритмических схем в группе ДОУ и дома по социально-бытовой ориентировки.</a:t>
                      </a:r>
                      <a:endParaRPr lang="ru-RU" sz="1300" b="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мин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</a:p>
                    <a:p>
                      <a:pPr algn="ctr"/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мин</a:t>
                      </a: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</a:p>
                    <a:p>
                      <a:pPr algn="ctr"/>
                      <a:endParaRPr lang="ru-RU" sz="1200" b="1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" marR="3721" marT="0" marB="0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21" marR="3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1"/>
            <a:ext cx="7914846" cy="936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АЛГОРИТМОВ С СЕМЬЯМИ ИМЕЮЩИМИ ДЕТЕЙ С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(РАС)»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" y="1844824"/>
            <a:ext cx="72799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30200" y="1888296"/>
            <a:ext cx="1179058" cy="1191181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социально-бытового навыка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4986" y="1862361"/>
            <a:ext cx="1224136" cy="1267174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необходимых атрибутов для его выполнения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727657" y="2384884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98459" y="2380199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33870" y="2357264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18726" y="1911147"/>
            <a:ext cx="1349617" cy="1298143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использованных атрибутов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93985" y="2380199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713037" y="2380199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78" y="1911147"/>
            <a:ext cx="787446" cy="11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388446" y="1796344"/>
            <a:ext cx="1482123" cy="1481880"/>
          </a:xfrm>
          <a:prstGeom prst="ellipse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социально-бытового навыка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577692" y="1302286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1145130" y="1192208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2485641" y="1268376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3173339" y="1244949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ятно 1 24"/>
          <p:cNvSpPr/>
          <p:nvPr/>
        </p:nvSpPr>
        <p:spPr>
          <a:xfrm>
            <a:off x="3835739" y="1318481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4523437" y="1312793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5177837" y="1339346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6476037" y="1312793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4189781"/>
            <a:ext cx="8559969" cy="181468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Длительные объяснение ребенку с РАС о социально-бытовых навыках;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Большие потери времени при выборе наглядных объяснений для ребенка с РАС;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Потеря времени в момент уборки игрушек и посуды, одевания и раздевания, мытья рук, на занятии.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понимание ребенком словесной инструкции педагогов и родителей.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Отсутствие в группе и дома необходимой РППС для ребенка с РАС.</a:t>
            </a:r>
          </a:p>
        </p:txBody>
      </p:sp>
      <p:sp>
        <p:nvSpPr>
          <p:cNvPr id="30" name="Пятно 1 29"/>
          <p:cNvSpPr/>
          <p:nvPr/>
        </p:nvSpPr>
        <p:spPr>
          <a:xfrm>
            <a:off x="1780152" y="1253706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ятно 1 30"/>
          <p:cNvSpPr/>
          <p:nvPr/>
        </p:nvSpPr>
        <p:spPr>
          <a:xfrm>
            <a:off x="5724840" y="1542310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7197571" y="1373612"/>
            <a:ext cx="705489" cy="720080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171150" y="3537165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430329" y="3631117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636884" y="3708029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838385" y="3580089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2124" y="3271724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9113" y="3303090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7858" y="3438054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95414" y="3357630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285728"/>
            <a:ext cx="8176422" cy="9361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МЕРОПРИЯТИЙ  ПО УСТРАНЕНИЮ ПРОБЛЕМ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46768"/>
              </p:ext>
            </p:extLst>
          </p:nvPr>
        </p:nvGraphicFramePr>
        <p:xfrm>
          <a:off x="461086" y="908720"/>
          <a:ext cx="8001056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143140"/>
                <a:gridCol w="2786082"/>
                <a:gridCol w="2500330"/>
              </a:tblGrid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 решения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проблемы (устранения коренной причины)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группе и дома необходимой РППС для ребенка с РАС.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стандартных алгоритмов для детей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РАС по социально-бытовой ориентировке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алгоритмических схем для ребенка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РАС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потери времени при выборе наглядных объяснений для ребенка с РАС;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алгоритмических схем для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ребенка с РАС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группе и дома</a:t>
                      </a:r>
                    </a:p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Длительные объяснение ребенку с РАС о социально-бытовых навыках;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наглядной опоры, схем</a:t>
                      </a:r>
                    </a:p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Потеря времени в момент уборки игрушек и посуды, одевания и раздевания, мытья рук, на занятии.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17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понимание ребенком словесной инструкции педагогов и родителей.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1"/>
            <a:ext cx="7914846" cy="9361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АЛГОРИТМОВ С СЕМЬЯМИ ИМЕЮЩИМИ ДЕТЕЙ С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(РАС)»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" y="1844824"/>
            <a:ext cx="77652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727657" y="2384884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971497" y="2370547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280462" y="2357263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907325" y="2370547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723764" y="2357263"/>
            <a:ext cx="380047" cy="180020"/>
          </a:xfrm>
          <a:prstGeom prst="rightArrow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SVET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781" y="1920496"/>
            <a:ext cx="879715" cy="130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79512" y="4051613"/>
            <a:ext cx="8487961" cy="15266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алгоритмических схем по социально-бытовой ориентировки ребенка с РАС в ДОУ и дома;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Сокращение времени на объяснения ребенку с РАС о выполнении действий;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уголка особенного ребенка;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-облако 29"/>
          <p:cNvSpPr/>
          <p:nvPr/>
        </p:nvSpPr>
        <p:spPr>
          <a:xfrm>
            <a:off x="1162811" y="1285860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-облако 30"/>
          <p:cNvSpPr/>
          <p:nvPr/>
        </p:nvSpPr>
        <p:spPr>
          <a:xfrm>
            <a:off x="1937314" y="1315076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84513" y="1896230"/>
            <a:ext cx="1179058" cy="1191181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социально-бытового навыка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3356" y="1887574"/>
            <a:ext cx="1224136" cy="1267174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подбор необходимых атрибутов для его выполнения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9789" y="1822452"/>
            <a:ext cx="1482123" cy="1481880"/>
          </a:xfrm>
          <a:prstGeom prst="ellipse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социально-бытового навыка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21177" y="1939107"/>
            <a:ext cx="1349617" cy="1298143"/>
          </a:xfrm>
          <a:prstGeom prst="rect">
            <a:avLst/>
          </a:prstGeom>
          <a:solidFill>
            <a:srgbClr val="FFC000"/>
          </a:solidFill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использованных атрибутов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Выноска-облако 36"/>
          <p:cNvSpPr/>
          <p:nvPr/>
        </p:nvSpPr>
        <p:spPr>
          <a:xfrm>
            <a:off x="654046" y="1599794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ыноска-облако 37"/>
          <p:cNvSpPr/>
          <p:nvPr/>
        </p:nvSpPr>
        <p:spPr>
          <a:xfrm>
            <a:off x="3401469" y="1279512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Выноска-облако 38"/>
          <p:cNvSpPr/>
          <p:nvPr/>
        </p:nvSpPr>
        <p:spPr>
          <a:xfrm>
            <a:off x="2825986" y="1286611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Выноска-облако 39"/>
          <p:cNvSpPr/>
          <p:nvPr/>
        </p:nvSpPr>
        <p:spPr>
          <a:xfrm>
            <a:off x="4778892" y="1329485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Выноска-облако 40"/>
          <p:cNvSpPr/>
          <p:nvPr/>
        </p:nvSpPr>
        <p:spPr>
          <a:xfrm>
            <a:off x="6486248" y="1387508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Выноска-облако 41"/>
          <p:cNvSpPr/>
          <p:nvPr/>
        </p:nvSpPr>
        <p:spPr>
          <a:xfrm>
            <a:off x="7224412" y="1371959"/>
            <a:ext cx="571504" cy="500066"/>
          </a:xfrm>
          <a:prstGeom prst="cloudCallou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2124" y="3271724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71150" y="3537165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500633" y="3613334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585505" y="3696589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19343" y="3551713"/>
            <a:ext cx="1050689" cy="702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09944" y="3287723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86479" y="3414602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3014" y="3336335"/>
            <a:ext cx="849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27275"/>
            <a:ext cx="8496944" cy="648072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мероприятий по достижению целевых показателей</a:t>
            </a:r>
            <a:endParaRPr lang="ru-RU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29875"/>
              </p:ext>
            </p:extLst>
          </p:nvPr>
        </p:nvGraphicFramePr>
        <p:xfrm>
          <a:off x="179512" y="548685"/>
          <a:ext cx="8496946" cy="6251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578"/>
                <a:gridCol w="2822201"/>
                <a:gridCol w="1699389"/>
                <a:gridCol w="1699389"/>
                <a:gridCol w="1699389"/>
              </a:tblGrid>
              <a:tr h="322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79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анализ проблем в РППС образовательной организации и дома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15.01.24 – 31.01.24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Сформирована команда проекта.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проблемы.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Макарова Н.В.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6034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текущего состояние пространства группы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15.01.24 – 19.01.24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текущего состояния процесса с отражением выявленных проблем процесса.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Шалунова Л.А.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8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целевого состояния процесса и определение мероприятий, направленных на решение проблем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26.01.24 – 31.01.24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целевого состояния. План мероприятий.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Шалунова Л.А.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Данилушкина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322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улучшений: создание алгоритмов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1.02.24 – 16.02.24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алгоритмических схем в ДОУ и дома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Данилушкина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1452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«Моем руки»;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«Уборка посуды»;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«Раздеваемся/одеваемся на тихий час»;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«Раздеваемся/одеваемся на прогулку»;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«Туалет»;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«На занятии»;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алгоритм «Прием пищи».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19.02.24 – 1.03.24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Шалунова Л.А.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Данилушкина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2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и консультации с родителями о введении алгоритмических схем для ребенка с РАС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4.03.24 – 13.03.24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Шалунова Л.А.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322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уголка особенного ребенка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14.03.24 – 21.03.24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Шалунова Л.А.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8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папок для хранения алгоритмических схем в уголке особенного ребенка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22.03.24 – 27.03.24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хоз.части Юченкова И.А.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322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Отработка алгоритмических схем с ребенком с РАС в ДОУ и дома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28.03.24 – 25.04.24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Данилушкина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8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результатов и внесение поправок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Завед. Тяпухина С.В.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восп. Морозова О.К.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 Макарова Н.В.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  <a:tr h="484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закрытие проекта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24.04.24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алгоритмических схем для удобства ребенка с РАС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Тяпухина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Морозова О.К.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Макарова Н.В.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79" marR="3237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5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88640"/>
            <a:ext cx="8496944" cy="936104"/>
          </a:xfrm>
        </p:spPr>
        <p:txBody>
          <a:bodyPr>
            <a:normAutofit fontScale="62500" lnSpcReduction="20000"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ФОТООТЧЕТ</a:t>
            </a: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АЛГОРИТМОВ С СЕМЬЯМИ ИМЕЮЩИХ ДЕТЕЙ С ОВЗ (РАС</a:t>
            </a:r>
            <a:r>
              <a:rPr lang="ru-RU" sz="2600" b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endParaRPr lang="ru-RU" sz="2600" b="1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endParaRPr lang="ru-RU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sz="quarter" idx="14"/>
          </p:nvPr>
        </p:nvSpPr>
        <p:spPr>
          <a:xfrm>
            <a:off x="1943708" y="1124744"/>
            <a:ext cx="4968552" cy="1080120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16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ОПТИМИЗАЦИИ</a:t>
            </a:r>
            <a:endParaRPr lang="ru-RU" sz="1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endParaRPr lang="ru-RU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5" y="1053363"/>
            <a:ext cx="2843808" cy="21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07" y="1580544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17" y="908720"/>
            <a:ext cx="2436547" cy="3248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2598"/>
            <a:ext cx="2530062" cy="3373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10" y="3995099"/>
            <a:ext cx="2034502" cy="27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88640"/>
            <a:ext cx="8496944" cy="936104"/>
          </a:xfrm>
        </p:spPr>
        <p:txBody>
          <a:bodyPr>
            <a:normAutofit fontScale="62500" lnSpcReduction="20000"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ФОТООТЧЕТ</a:t>
            </a: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«ИСПОЛЬЗОВАНИЕ АЛГОРИТМОВ С СЕМЬЯМИ ИМЕЮЩИХ ДЕТЕЙ С ОВЗ (РАС</a:t>
            </a:r>
            <a:r>
              <a:rPr lang="ru-RU" sz="2600" b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  <a:endParaRPr lang="ru-RU" sz="2600" b="1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endParaRPr lang="ru-RU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3"/>
          <p:cNvSpPr>
            <a:spLocks noGrp="1"/>
          </p:cNvSpPr>
          <p:nvPr>
            <p:ph sz="quarter" idx="14"/>
          </p:nvPr>
        </p:nvSpPr>
        <p:spPr>
          <a:xfrm>
            <a:off x="2123728" y="1123513"/>
            <a:ext cx="4968552" cy="1080120"/>
          </a:xfrm>
        </p:spPr>
        <p:txBody>
          <a:bodyPr>
            <a:normAutofit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16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ОПТИМИЗАЦИИ</a:t>
            </a:r>
            <a:endParaRPr lang="ru-RU" sz="1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endParaRPr lang="ru-RU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9" y="953510"/>
            <a:ext cx="2915816" cy="218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24" y="953510"/>
            <a:ext cx="2283718" cy="3044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50" y="1574052"/>
            <a:ext cx="2953421" cy="2215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" y="3247003"/>
            <a:ext cx="2463738" cy="328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84" y="4024944"/>
            <a:ext cx="3168352" cy="237626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07224" y="2931873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pres?slideindex=1&amp;slidetitle="/>
              </a:rPr>
              <a:t>алгоритм «Моем руки»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834" y="6325354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pres?slideindex=1&amp;slidetitle="/>
              </a:rPr>
              <a:t>алгоритм «Уборка посуды»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2681" y="6133905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pres?slideindex=1&amp;slidetitle="/>
              </a:rPr>
              <a:t>алгоритм «Пред приемом пищи»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047" y="3742689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pres?slideindex=1&amp;slidetitle="/>
              </a:rPr>
              <a:t>алгоритм «Одеваемся на прогулку»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1018" y="3462093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pres?slideindex=1&amp;slidetitle="/>
              </a:rPr>
              <a:t>алгоритм «Уборка игрушек»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79512" y="101448"/>
            <a:ext cx="8496944" cy="936104"/>
          </a:xfrm>
        </p:spPr>
        <p:txBody>
          <a:bodyPr>
            <a:normAutofit fontScale="55000" lnSpcReduction="20000"/>
          </a:bodyPr>
          <a:lstStyle/>
          <a:p>
            <a:pPr marL="0" lv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6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ФОТООТЧЕТ</a:t>
            </a:r>
          </a:p>
          <a:p>
            <a:pPr marL="0" indent="0" algn="ctr" defTabSz="457200">
              <a:lnSpc>
                <a:spcPct val="115000"/>
              </a:lnSpc>
              <a:buClr>
                <a:srgbClr val="90C226"/>
              </a:buClr>
              <a:buSzPct val="80000"/>
              <a:buNone/>
            </a:pPr>
            <a:r>
              <a:rPr lang="ru-RU" sz="2800" b="1" cap="non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АЛГОРИТМИЧЕСКИХ СХЕМ РЕБЕНКОМ С РАС В ДОУ И </a:t>
            </a:r>
            <a:r>
              <a:rPr lang="ru-RU" sz="2800" b="1" cap="none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</a:t>
            </a:r>
            <a:endParaRPr lang="ru-RU" sz="2800" b="1" cap="none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69" y="818735"/>
            <a:ext cx="3059832" cy="22948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27" y="818735"/>
            <a:ext cx="2213118" cy="29508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" y="822637"/>
            <a:ext cx="2167020" cy="28893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7" y="3769558"/>
            <a:ext cx="2202745" cy="29369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2119164" cy="28255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04109"/>
            <a:ext cx="2126802" cy="28357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9512" y="3298731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pres?slideindex=1&amp;slidetitle="/>
              </a:rPr>
              <a:t>алгоритм «Заправляем кровать»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9429" y="6247168"/>
            <a:ext cx="2142958" cy="413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pres?slideindex=1&amp;slidetitle="/>
              </a:rPr>
              <a:t>алгоритм «На занятии»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3161</TotalTime>
  <Words>1232</Words>
  <Application>Microsoft Office PowerPoint</Application>
  <PresentationFormat>Экран (4:3)</PresentationFormat>
  <Paragraphs>227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SVETA</cp:lastModifiedBy>
  <cp:revision>538</cp:revision>
  <dcterms:created xsi:type="dcterms:W3CDTF">2020-01-18T17:24:00Z</dcterms:created>
  <dcterms:modified xsi:type="dcterms:W3CDTF">2024-12-03T05:14:43Z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06681254BBAD404183D2842A26052F42_12</vt:lpwstr>
  </property>
  <property fmtid="{D5CDD505-2E9C-101B-9397-08002B2CF9AE}" pid="3" name="KSOProductBuildVer">
    <vt:lpwstr>1049-12.2.0.18607</vt:lpwstr>
  </property>
</Properties>
</file>