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2F7FC"/>
    <a:srgbClr val="FFCCCC"/>
    <a:srgbClr val="ECE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4558-1EEE-4FAB-A170-2E51670C6032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A0BF-D5F6-4386-8954-63F412CB4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15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4558-1EEE-4FAB-A170-2E51670C6032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A0BF-D5F6-4386-8954-63F412CB4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34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4558-1EEE-4FAB-A170-2E51670C6032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A0BF-D5F6-4386-8954-63F412CB4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44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4558-1EEE-4FAB-A170-2E51670C6032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A0BF-D5F6-4386-8954-63F412CB4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8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4558-1EEE-4FAB-A170-2E51670C6032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A0BF-D5F6-4386-8954-63F412CB4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0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4558-1EEE-4FAB-A170-2E51670C6032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A0BF-D5F6-4386-8954-63F412CB4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4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4558-1EEE-4FAB-A170-2E51670C6032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A0BF-D5F6-4386-8954-63F412CB4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1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4558-1EEE-4FAB-A170-2E51670C6032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A0BF-D5F6-4386-8954-63F412CB4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84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4558-1EEE-4FAB-A170-2E51670C6032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A0BF-D5F6-4386-8954-63F412CB4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25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4558-1EEE-4FAB-A170-2E51670C6032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A0BF-D5F6-4386-8954-63F412CB4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96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4558-1EEE-4FAB-A170-2E51670C6032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A0BF-D5F6-4386-8954-63F412CB4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08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14558-1EEE-4FAB-A170-2E51670C6032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DA0BF-D5F6-4386-8954-63F412CB4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64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67" y="3041573"/>
            <a:ext cx="3877392" cy="38164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4189"/>
            <a:ext cx="3877392" cy="38164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608" y="3178137"/>
            <a:ext cx="3877392" cy="38164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582974"/>
            <a:ext cx="1897919" cy="223166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557" y="4000500"/>
            <a:ext cx="2053608" cy="245797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150" y="3929062"/>
            <a:ext cx="1938768" cy="229794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50044" y="122796"/>
            <a:ext cx="5487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Segoe Script" pitchFamily="66" charset="0"/>
              </a:rPr>
              <a:t>Потери первого раунда</a:t>
            </a:r>
            <a:endParaRPr lang="en-US" sz="3200" b="1" dirty="0">
              <a:solidFill>
                <a:srgbClr val="FF0000"/>
              </a:solidFill>
              <a:latin typeface="Segoe Script" pitchFamily="66" charset="0"/>
            </a:endParaRPr>
          </a:p>
        </p:txBody>
      </p:sp>
      <p:sp>
        <p:nvSpPr>
          <p:cNvPr id="15" name="Пятно 2 14"/>
          <p:cNvSpPr/>
          <p:nvPr/>
        </p:nvSpPr>
        <p:spPr>
          <a:xfrm>
            <a:off x="7893506" y="0"/>
            <a:ext cx="3836532" cy="3771901"/>
          </a:xfrm>
          <a:prstGeom prst="irregularSeal2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2524" y="922797"/>
            <a:ext cx="1889449" cy="214673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4763" y="1271588"/>
            <a:ext cx="3905625" cy="4150190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 rot="12648299">
            <a:off x="3082808" y="1840748"/>
            <a:ext cx="1408834" cy="590357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465140">
            <a:off x="6930472" y="4078389"/>
            <a:ext cx="1427569" cy="10623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905259">
            <a:off x="6850323" y="1493478"/>
            <a:ext cx="1310754" cy="97544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906565">
            <a:off x="3318805" y="4323778"/>
            <a:ext cx="1537086" cy="114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0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049" y="1685393"/>
            <a:ext cx="4212701" cy="348721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3" y="3681709"/>
            <a:ext cx="3907875" cy="31762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466"/>
            <a:ext cx="3907875" cy="31762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25" y="3555354"/>
            <a:ext cx="3905401" cy="3176291"/>
          </a:xfrm>
          <a:prstGeom prst="rect">
            <a:avLst/>
          </a:prstGeom>
        </p:spPr>
      </p:pic>
      <p:sp>
        <p:nvSpPr>
          <p:cNvPr id="16" name="Облако 15"/>
          <p:cNvSpPr/>
          <p:nvPr/>
        </p:nvSpPr>
        <p:spPr>
          <a:xfrm>
            <a:off x="7886700" y="242887"/>
            <a:ext cx="3486149" cy="3157538"/>
          </a:xfrm>
          <a:prstGeom prst="cloud">
            <a:avLst/>
          </a:prstGeom>
          <a:solidFill>
            <a:srgbClr val="F2F7F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312" y="595932"/>
            <a:ext cx="2074419" cy="231872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7927" y="3716370"/>
            <a:ext cx="2319935" cy="259870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82" y="3771900"/>
            <a:ext cx="2294355" cy="259024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471863" y="202244"/>
            <a:ext cx="5054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Segoe Script" pitchFamily="66" charset="0"/>
              </a:rPr>
              <a:t>Помощники первого раунда</a:t>
            </a:r>
            <a:endParaRPr lang="en-US" sz="2400" b="1" dirty="0">
              <a:solidFill>
                <a:srgbClr val="00B0F0"/>
              </a:solidFill>
              <a:latin typeface="Segoe Script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3925" y="548334"/>
            <a:ext cx="2300287" cy="2507651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20" name="Стрелка вправо 19"/>
          <p:cNvSpPr/>
          <p:nvPr/>
        </p:nvSpPr>
        <p:spPr>
          <a:xfrm rot="19282397">
            <a:off x="6822043" y="2363152"/>
            <a:ext cx="1771798" cy="48463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203533">
            <a:off x="3405948" y="4695691"/>
            <a:ext cx="1197513" cy="10311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216605">
            <a:off x="7177600" y="4547948"/>
            <a:ext cx="1322947" cy="11339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5306866">
            <a:off x="3412842" y="1895473"/>
            <a:ext cx="1490468" cy="127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10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535" y="1356179"/>
            <a:ext cx="3901778" cy="41456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7998"/>
            <a:ext cx="4653138" cy="4579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918" y="3143338"/>
            <a:ext cx="2108920" cy="2392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936" y="200025"/>
            <a:ext cx="4416099" cy="43466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2257" y="1339876"/>
            <a:ext cx="1956986" cy="22922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084167">
            <a:off x="7355148" y="2755541"/>
            <a:ext cx="1310754" cy="9754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722032">
            <a:off x="3464185" y="3708042"/>
            <a:ext cx="1310754" cy="9754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21381" y="408546"/>
            <a:ext cx="5670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Segoe Script" pitchFamily="66" charset="0"/>
              </a:rPr>
              <a:t>Потери </a:t>
            </a:r>
            <a:r>
              <a:rPr lang="ru-RU" sz="3200" b="1" dirty="0" smtClean="0">
                <a:solidFill>
                  <a:srgbClr val="FF0000"/>
                </a:solidFill>
                <a:latin typeface="Segoe Script" pitchFamily="66" charset="0"/>
              </a:rPr>
              <a:t>второго </a:t>
            </a:r>
            <a:r>
              <a:rPr lang="ru-RU" sz="3200" b="1" dirty="0" smtClean="0">
                <a:solidFill>
                  <a:srgbClr val="FF0000"/>
                </a:solidFill>
                <a:latin typeface="Segoe Script" pitchFamily="66" charset="0"/>
              </a:rPr>
              <a:t>раунда</a:t>
            </a:r>
            <a:endParaRPr lang="en-US" sz="3200" b="1" dirty="0">
              <a:solidFill>
                <a:srgbClr val="FF0000"/>
              </a:solidFill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78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787" y="1357314"/>
            <a:ext cx="4466829" cy="370404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421021" y="454968"/>
            <a:ext cx="5322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00B0F0"/>
                </a:solidFill>
                <a:latin typeface="Segoe Script" pitchFamily="66" charset="0"/>
              </a:rPr>
              <a:t>Помощники </a:t>
            </a:r>
            <a:r>
              <a:rPr lang="ru-RU" sz="2400" b="1" dirty="0" smtClean="0">
                <a:solidFill>
                  <a:srgbClr val="00B0F0"/>
                </a:solidFill>
                <a:latin typeface="Segoe Script" pitchFamily="66" charset="0"/>
              </a:rPr>
              <a:t>второго  </a:t>
            </a:r>
            <a:r>
              <a:rPr lang="ru-RU" sz="2400" b="1" dirty="0">
                <a:solidFill>
                  <a:srgbClr val="00B0F0"/>
                </a:solidFill>
                <a:latin typeface="Segoe Script" pitchFamily="66" charset="0"/>
              </a:rPr>
              <a:t>раунда</a:t>
            </a:r>
            <a:endParaRPr lang="en-US" sz="2400" b="1" dirty="0">
              <a:solidFill>
                <a:srgbClr val="00B0F0"/>
              </a:solidFill>
              <a:latin typeface="Segoe Script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74" y="1269354"/>
            <a:ext cx="4151225" cy="33740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974" y="3255317"/>
            <a:ext cx="4010597" cy="32597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50" y="1582372"/>
            <a:ext cx="2371550" cy="25788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7799" y="3634255"/>
            <a:ext cx="2145978" cy="23898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691509">
            <a:off x="3419989" y="2219086"/>
            <a:ext cx="1322947" cy="113395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996050">
            <a:off x="7272851" y="4057412"/>
            <a:ext cx="1322947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892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12</Words>
  <Application>Microsoft Office PowerPoint</Application>
  <PresentationFormat>Широкоэкранный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Segoe Script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ДОУ8</dc:creator>
  <cp:lastModifiedBy>ДОУ8</cp:lastModifiedBy>
  <cp:revision>17</cp:revision>
  <dcterms:created xsi:type="dcterms:W3CDTF">2022-08-17T21:54:49Z</dcterms:created>
  <dcterms:modified xsi:type="dcterms:W3CDTF">2022-08-18T07:11:58Z</dcterms:modified>
</cp:coreProperties>
</file>