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59" r:id="rId5"/>
    <p:sldId id="272" r:id="rId6"/>
    <p:sldId id="273" r:id="rId7"/>
    <p:sldId id="274" r:id="rId8"/>
    <p:sldId id="275" r:id="rId9"/>
    <p:sldId id="276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38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6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635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71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42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8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0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77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7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0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66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5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97573-A899-4285-BF71-CF58E0E000CA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5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7201" y="393657"/>
            <a:ext cx="9430787" cy="743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«ДОРОЖНИКИ. СТРОИТЕЛЬСТВО ДОРОГ»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312"/>
          <a:stretch/>
        </p:blipFill>
        <p:spPr>
          <a:xfrm>
            <a:off x="3891202" y="1224237"/>
            <a:ext cx="4422784" cy="3205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4" y="3972567"/>
            <a:ext cx="4023827" cy="267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519" y="3972567"/>
            <a:ext cx="4002735" cy="2671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1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966" y="171565"/>
            <a:ext cx="114095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Словесная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игра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: «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Угадай, кто, что делает 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в строительстве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дорог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»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(для детей старшего возраста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18245" y="20620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Цель: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Расширение и уточнение  знаний детей о строительных профессиях.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18245" y="3452929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Ход игры: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предложить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детям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отгадать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профессии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. За правильный ответ, ребенку выдается карточка с отгаданной профессией, прикрепляется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бейджик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. Инструктор спрашивает детей так, чтобы каждый смог дать один ответ и получить карточку и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бейджик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.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0" y="1800826"/>
            <a:ext cx="4341942" cy="467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6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27382" y="1909154"/>
            <a:ext cx="3688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Кто проектирует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д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ороги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?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813946" y="1009935"/>
            <a:ext cx="5295332" cy="3398292"/>
          </a:xfrm>
          <a:prstGeom prst="cloud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11" y="313898"/>
            <a:ext cx="4557994" cy="63530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99060" y="5837409"/>
            <a:ext cx="3886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ПРОЕКТИРОВЩИК</a:t>
            </a:r>
          </a:p>
        </p:txBody>
      </p:sp>
    </p:spTree>
    <p:extLst>
      <p:ext uri="{BB962C8B-B14F-4D97-AF65-F5344CB8AC3E}">
        <p14:creationId xmlns:p14="http://schemas.microsoft.com/office/powerpoint/2010/main" val="6129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5308978" y="436728"/>
            <a:ext cx="6332561" cy="3684896"/>
          </a:xfrm>
          <a:prstGeom prst="cloud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50005" y="155618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Кто составляет </a:t>
            </a:r>
          </a:p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план – схему дороги?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91" y="436728"/>
            <a:ext cx="4925188" cy="64440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50005" y="5659988"/>
            <a:ext cx="4689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ИНЖЕНЕР-СТРОИТЕЛЬ</a:t>
            </a:r>
          </a:p>
        </p:txBody>
      </p:sp>
    </p:spTree>
    <p:extLst>
      <p:ext uri="{BB962C8B-B14F-4D97-AF65-F5344CB8AC3E}">
        <p14:creationId xmlns:p14="http://schemas.microsoft.com/office/powerpoint/2010/main" val="90299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27593" y="1565112"/>
            <a:ext cx="5445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Кто занимается хранением и выдачей строительных материалов?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5677468" y="859809"/>
            <a:ext cx="5745707" cy="3466531"/>
          </a:xfrm>
          <a:prstGeom prst="cloud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20" t="4997" r="5125" b="6152"/>
          <a:stretch/>
        </p:blipFill>
        <p:spPr>
          <a:xfrm>
            <a:off x="491319" y="859809"/>
            <a:ext cx="4544706" cy="551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8412" y="5796466"/>
            <a:ext cx="2844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КЛАДОВЩИК</a:t>
            </a:r>
          </a:p>
        </p:txBody>
      </p:sp>
    </p:spTree>
    <p:extLst>
      <p:ext uri="{BB962C8B-B14F-4D97-AF65-F5344CB8AC3E}">
        <p14:creationId xmlns:p14="http://schemas.microsoft.com/office/powerpoint/2010/main" val="3209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22891" y="1330290"/>
            <a:ext cx="44946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Кто о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существляет перевозку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строительных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материалов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?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5568286" y="532261"/>
            <a:ext cx="5609230" cy="3411941"/>
          </a:xfrm>
          <a:prstGeom prst="cloud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694" t="4229" r="5811" b="5616"/>
          <a:stretch/>
        </p:blipFill>
        <p:spPr>
          <a:xfrm>
            <a:off x="668739" y="641446"/>
            <a:ext cx="4270951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68286" y="5482566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32177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6395" y="1274719"/>
            <a:ext cx="42929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Кто организует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и контролирует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работу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специалистов 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на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рабочем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у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частке</a:t>
            </a:r>
            <a:r>
              <a:rPr lang="ru-RU" dirty="0"/>
              <a:t>?</a:t>
            </a:r>
            <a:endParaRPr lang="ru-RU" dirty="0"/>
          </a:p>
        </p:txBody>
      </p:sp>
      <p:sp>
        <p:nvSpPr>
          <p:cNvPr id="3" name="Облако 2"/>
          <p:cNvSpPr/>
          <p:nvPr/>
        </p:nvSpPr>
        <p:spPr>
          <a:xfrm>
            <a:off x="655094" y="736980"/>
            <a:ext cx="5595582" cy="3753134"/>
          </a:xfrm>
          <a:prstGeom prst="cloud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217" t="4672" r="7061" b="5621"/>
          <a:stretch/>
        </p:blipFill>
        <p:spPr>
          <a:xfrm>
            <a:off x="7233313" y="717893"/>
            <a:ext cx="4217158" cy="566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22835" y="5155021"/>
            <a:ext cx="1757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ПРОРАБ</a:t>
            </a:r>
          </a:p>
        </p:txBody>
      </p:sp>
    </p:spTree>
    <p:extLst>
      <p:ext uri="{BB962C8B-B14F-4D97-AF65-F5344CB8AC3E}">
        <p14:creationId xmlns:p14="http://schemas.microsoft.com/office/powerpoint/2010/main" val="352787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798" t="3907" r="5012" b="4388"/>
          <a:stretch/>
        </p:blipFill>
        <p:spPr>
          <a:xfrm>
            <a:off x="6491785" y="523859"/>
            <a:ext cx="4303594" cy="5685873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336645" y="116785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smtClean="0">
                <a:latin typeface="Bookman Old Style" panose="02050604050505020204" pitchFamily="18" charset="0"/>
              </a:rPr>
              <a:t>Кто выполняет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монтаж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элементов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latin typeface="Bookman Old Style" panose="02050604050505020204" pitchFamily="18" charset="0"/>
              </a:rPr>
              <a:t>дороги?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395785" y="395784"/>
            <a:ext cx="4722125" cy="3370997"/>
          </a:xfrm>
          <a:prstGeom prst="cloud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46816" y="5359737"/>
            <a:ext cx="2885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МОНТАЖНИК</a:t>
            </a:r>
          </a:p>
        </p:txBody>
      </p:sp>
    </p:spTree>
    <p:extLst>
      <p:ext uri="{BB962C8B-B14F-4D97-AF65-F5344CB8AC3E}">
        <p14:creationId xmlns:p14="http://schemas.microsoft.com/office/powerpoint/2010/main" val="731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53774"/>
            <a:ext cx="5404513" cy="3988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691" y="1947436"/>
            <a:ext cx="4719043" cy="3287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371" y="3316406"/>
            <a:ext cx="4805939" cy="314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12800" y="182880"/>
            <a:ext cx="10373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строительстве дорог принимают участие много разных специалистов. Они трудятся на природе, не находятся на одном месте, от их работы зависит уровень развития населённых пунктов, а также безопасность водителей, пассажиров и пешеходов.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3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9" y="1929556"/>
            <a:ext cx="4991350" cy="374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386" y="1569660"/>
            <a:ext cx="4344222" cy="288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070" y="4060162"/>
            <a:ext cx="4053386" cy="262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4350" y="233680"/>
            <a:ext cx="1075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Рабочие не просто строят дороги, воздвигают мосты, ремонтируют дорожное полотно, они соединяют города с посёлками, дают возможность передвигаться из одного пункта в другой, на их плечах лежит и содержание дорог.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8991" y="676693"/>
            <a:ext cx="37140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Проектировщик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10" y="2096219"/>
            <a:ext cx="5598290" cy="372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578" y="1543204"/>
            <a:ext cx="6235781" cy="4892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7268" y="548640"/>
            <a:ext cx="421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Инженер - строитель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8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ownloads\кладовщ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53" y="2049463"/>
            <a:ext cx="5790247" cy="38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3040" y="731520"/>
            <a:ext cx="398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Кладовщик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99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A\Downloads\водит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92" y="1907223"/>
            <a:ext cx="5891847" cy="392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7360" y="558800"/>
            <a:ext cx="270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Водитель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70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VETA\Downloads\прора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8250"/>
            <a:ext cx="7620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3920" y="335280"/>
            <a:ext cx="187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Прораб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5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ETA\Downloads\монтажни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79295"/>
            <a:ext cx="84582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4840" y="670560"/>
            <a:ext cx="332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Монтажник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170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188</Words>
  <Application>Microsoft Office PowerPoint</Application>
  <PresentationFormat>Произвольный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SVETA</cp:lastModifiedBy>
  <cp:revision>47</cp:revision>
  <dcterms:created xsi:type="dcterms:W3CDTF">2022-08-17T14:35:34Z</dcterms:created>
  <dcterms:modified xsi:type="dcterms:W3CDTF">2022-09-29T13:51:46Z</dcterms:modified>
</cp:coreProperties>
</file>