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8" r:id="rId3"/>
    <p:sldId id="257" r:id="rId4"/>
    <p:sldId id="260" r:id="rId5"/>
    <p:sldId id="262" r:id="rId6"/>
    <p:sldId id="259" r:id="rId7"/>
    <p:sldId id="25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E02F-EC43-4C29-93E5-8878F4EF2647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75A4-8BC2-4BCF-ADBB-475971581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E02F-EC43-4C29-93E5-8878F4EF2647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75A4-8BC2-4BCF-ADBB-475971581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E02F-EC43-4C29-93E5-8878F4EF2647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75A4-8BC2-4BCF-ADBB-47597158113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E02F-EC43-4C29-93E5-8878F4EF2647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75A4-8BC2-4BCF-ADBB-475971581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E02F-EC43-4C29-93E5-8878F4EF2647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75A4-8BC2-4BCF-ADBB-475971581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E02F-EC43-4C29-93E5-8878F4EF2647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75A4-8BC2-4BCF-ADBB-475971581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E02F-EC43-4C29-93E5-8878F4EF2647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75A4-8BC2-4BCF-ADBB-475971581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E02F-EC43-4C29-93E5-8878F4EF2647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75A4-8BC2-4BCF-ADBB-475971581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E02F-EC43-4C29-93E5-8878F4EF2647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75A4-8BC2-4BCF-ADBB-475971581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E02F-EC43-4C29-93E5-8878F4EF2647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75A4-8BC2-4BCF-ADBB-475971581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3E02F-EC43-4C29-93E5-8878F4EF2647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75A4-8BC2-4BCF-ADBB-475971581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143E02F-EC43-4C29-93E5-8878F4EF2647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44375A4-8BC2-4BCF-ADBB-475971581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TSV\AppData\Local\Temp\Rar$DIa0.412\Кулешовское месторождение, скважина 98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20" y="-2753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27984" y="47667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Крупнейшей геофизической компании региона требуются техники геологи и геофизики для работы в ХМАО, Самарской области на буровой заказчика! </a:t>
            </a:r>
            <a:endParaRPr lang="ru-RU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8512" y="3717032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Доставка работников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до объекта проведения работ осуществляется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за счет работодателя - транспортом организации.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Дорога от места проживания до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пункта сбора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оплачивается работодателем!</a:t>
            </a:r>
          </a:p>
        </p:txBody>
      </p:sp>
    </p:spTree>
    <p:extLst>
      <p:ext uri="{BB962C8B-B14F-4D97-AF65-F5344CB8AC3E}">
        <p14:creationId xmlns:p14="http://schemas.microsoft.com/office/powerpoint/2010/main" val="2434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0"/>
    </mc:Choice>
    <mc:Fallback xmlns="">
      <p:transition spd="slow" advTm="755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TSV\AppData\Local\Temp\Rar$DIa0.832\Рабочее место геолога в станции ГТ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0648"/>
            <a:ext cx="76683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Работа по графику 30 /30</a:t>
            </a:r>
            <a:endParaRPr lang="ru-RU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День работы на скважине </a:t>
            </a:r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– студенты (1000 </a:t>
            </a:r>
            <a:r>
              <a:rPr lang="ru-RU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руб</a:t>
            </a:r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/</a:t>
            </a:r>
            <a:r>
              <a:rPr lang="ru-RU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сут</a:t>
            </a:r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), с оконченным техническим образование 1500-4000 рублей/сутки</a:t>
            </a:r>
            <a:endParaRPr lang="ru-RU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1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8"/>
    </mc:Choice>
    <mc:Fallback xmlns="">
      <p:transition spd="slow" advTm="534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TSV\AppData\Local\Temp\Rar$DIa0.438\Монтаж датчика веса, геофизик Веселовский Степа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6612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Работников обеспечат спецодеждой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и </a:t>
            </a:r>
            <a:r>
              <a:rPr lang="ru-RU" sz="3600" b="1" dirty="0">
                <a:solidFill>
                  <a:schemeClr val="bg1"/>
                </a:solidFill>
              </a:rPr>
              <a:t>средствами защиты</a:t>
            </a:r>
          </a:p>
        </p:txBody>
      </p:sp>
    </p:spTree>
    <p:extLst>
      <p:ext uri="{BB962C8B-B14F-4D97-AF65-F5344CB8AC3E}">
        <p14:creationId xmlns:p14="http://schemas.microsoft.com/office/powerpoint/2010/main" val="99440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3"/>
    </mc:Choice>
    <mc:Fallback xmlns="">
      <p:transition spd="slow" advTm="466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\\fileserver\public\Отдел по социальной политике и развитию персонала\2.Только для чтения\СОЦИОЛОГИ\фото для сайта\СП-7\Фото 0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437112"/>
            <a:ext cx="6984776" cy="1756784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Работникам предоставляются комфортные условия: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- проживание в отапливаемых комфортабельных вагон-домах, 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- пользование бытовыми помещениями,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- обеспечение постельным бельем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6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1"/>
    </mc:Choice>
    <mc:Fallback xmlns="">
      <p:transition spd="slow" advTm="503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\\fileserver\public\Отдел по социальной политике и развитию персонала\2.Только для чтения\СОЦИОЛОГИ\фото для сайта\СП-7\Фото 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6241093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>
                    <a:lumMod val="85000"/>
                  </a:schemeClr>
                </a:solidFill>
              </a:rPr>
              <a:t>Льготное питание в столовой</a:t>
            </a:r>
            <a:r>
              <a:rPr lang="ru-RU" dirty="0" smtClean="0"/>
              <a:t>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80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4"/>
    </mc:Choice>
    <mc:Fallback xmlns="">
      <p:transition spd="slow" advTm="410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TSV\AppData\Local\Temp\Rar$DIa0.068\Отбор шлама геологом партии ГТИ Никифорова Юл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373216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>
                    <a:lumMod val="85000"/>
                  </a:schemeClr>
                </a:solidFill>
              </a:rPr>
              <a:t>Работодатель гарантирует работникам полный социальный пакет услуг, а также услуги по добровольному медицинскому страхованию (ДМС)</a:t>
            </a:r>
          </a:p>
        </p:txBody>
      </p:sp>
    </p:spTree>
    <p:extLst>
      <p:ext uri="{BB962C8B-B14F-4D97-AF65-F5344CB8AC3E}">
        <p14:creationId xmlns:p14="http://schemas.microsoft.com/office/powerpoint/2010/main" val="325746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8"/>
    </mc:Choice>
    <mc:Fallback xmlns="">
      <p:transition spd="slow" advTm="519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TSV\AppData\Local\Temp\Rar$DIa0.928\Южно-Харампурское месторождение, куст 9, буре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23791" y="548680"/>
            <a:ext cx="558011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>
                    <a:lumMod val="85000"/>
                  </a:schemeClr>
                </a:solidFill>
              </a:rPr>
              <a:t>Выплата заработной платы происходит без задержек </a:t>
            </a:r>
            <a:endParaRPr lang="ru-RU" sz="32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два раза </a:t>
            </a:r>
            <a:r>
              <a:rPr lang="ru-RU" sz="3200" b="1" dirty="0">
                <a:solidFill>
                  <a:schemeClr val="bg1">
                    <a:lumMod val="85000"/>
                  </a:schemeClr>
                </a:solidFill>
              </a:rPr>
              <a:t>в </a:t>
            </a:r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месяц!</a:t>
            </a:r>
          </a:p>
          <a:p>
            <a:endParaRPr lang="ru-RU" sz="1000" b="1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Звони: 8-937-180-76-33,</a:t>
            </a:r>
          </a:p>
          <a:p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8-937-791-33-96, 8 (846) 332-34-38.</a:t>
            </a:r>
          </a:p>
          <a:p>
            <a:endParaRPr lang="ru-RU" sz="32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Мы ждем тебя!</a:t>
            </a:r>
          </a:p>
          <a:p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2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35"/>
    </mc:Choice>
    <mc:Fallback xmlns="">
      <p:transition spd="slow" advTm="8935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163</TotalTime>
  <Words>127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Candara</vt:lpstr>
      <vt:lpstr>Symbol</vt:lpstr>
      <vt:lpstr>Times New Roman</vt:lpstr>
      <vt:lpstr>Волна</vt:lpstr>
      <vt:lpstr>Презентация PowerPoint</vt:lpstr>
      <vt:lpstr>Презентация PowerPoint</vt:lpstr>
      <vt:lpstr>Презентация PowerPoint</vt:lpstr>
      <vt:lpstr>Работникам предоставляются комфортные условия: - проживание в отапливаемых комфортабельных вагон-домах,  - пользование бытовыми помещениями, - обеспечение постельным бельем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1Танинкова С.В.</dc:creator>
  <cp:lastModifiedBy>Наталья Аркадьевна</cp:lastModifiedBy>
  <cp:revision>12</cp:revision>
  <dcterms:created xsi:type="dcterms:W3CDTF">2017-12-28T11:24:30Z</dcterms:created>
  <dcterms:modified xsi:type="dcterms:W3CDTF">2022-03-31T11:00:36Z</dcterms:modified>
</cp:coreProperties>
</file>