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0" r:id="rId1"/>
  </p:sldMasterIdLst>
  <p:notesMasterIdLst>
    <p:notesMasterId r:id="rId3"/>
  </p:notesMasterIdLst>
  <p:handoutMasterIdLst>
    <p:handoutMasterId r:id="rId4"/>
  </p:handoutMasterIdLst>
  <p:sldIdLst>
    <p:sldId id="267" r:id="rId2"/>
  </p:sldIdLst>
  <p:sldSz cx="9906000" cy="6858000" type="A4"/>
  <p:notesSz cx="7102475" cy="102314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85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85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85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85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E2E2"/>
    <a:srgbClr val="E9EDF4"/>
    <a:srgbClr val="D0D8E8"/>
    <a:srgbClr val="4F81BD"/>
    <a:srgbClr val="F9BD27"/>
    <a:srgbClr val="EF6B01"/>
    <a:srgbClr val="BABABA"/>
    <a:srgbClr val="FA9D10"/>
    <a:srgbClr val="6985AF"/>
    <a:srgbClr val="C209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6464" autoAdjust="0"/>
    <p:restoredTop sz="90349" autoAdjust="0"/>
  </p:normalViewPr>
  <p:slideViewPr>
    <p:cSldViewPr>
      <p:cViewPr varScale="1">
        <p:scale>
          <a:sx n="70" d="100"/>
          <a:sy n="70" d="100"/>
        </p:scale>
        <p:origin x="750" y="60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77739" cy="511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9" tIns="47380" rIns="94759" bIns="4738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38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3093" y="0"/>
            <a:ext cx="3077739" cy="511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9" tIns="47380" rIns="94759" bIns="4738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38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718091"/>
            <a:ext cx="3077739" cy="511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9" tIns="47380" rIns="94759" bIns="4738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38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3093" y="9718091"/>
            <a:ext cx="3077739" cy="511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9" tIns="47380" rIns="94759" bIns="4738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8048B322-7196-490E-86EB-BC0391C8D32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4590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7739" cy="511572"/>
          </a:xfrm>
          <a:prstGeom prst="rect">
            <a:avLst/>
          </a:prstGeom>
        </p:spPr>
        <p:txBody>
          <a:bodyPr vert="horz" lIns="94759" tIns="47380" rIns="94759" bIns="4738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511572"/>
          </a:xfrm>
          <a:prstGeom prst="rect">
            <a:avLst/>
          </a:prstGeom>
        </p:spPr>
        <p:txBody>
          <a:bodyPr vert="horz" lIns="94759" tIns="47380" rIns="94759" bIns="4738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0EF9833D-5B38-4037-B8AA-0F69A0060D41}" type="datetimeFigureOut">
              <a:rPr lang="ru-RU"/>
              <a:pPr>
                <a:defRPr/>
              </a:pPr>
              <a:t>04.05.2023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79463" y="766763"/>
            <a:ext cx="5543550" cy="383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59" tIns="47380" rIns="94759" bIns="47380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10248" y="4859934"/>
            <a:ext cx="5681980" cy="4604147"/>
          </a:xfrm>
          <a:prstGeom prst="rect">
            <a:avLst/>
          </a:prstGeom>
        </p:spPr>
        <p:txBody>
          <a:bodyPr vert="horz" lIns="94759" tIns="47380" rIns="94759" bIns="4738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718091"/>
            <a:ext cx="3077739" cy="511572"/>
          </a:xfrm>
          <a:prstGeom prst="rect">
            <a:avLst/>
          </a:prstGeom>
        </p:spPr>
        <p:txBody>
          <a:bodyPr vert="horz" lIns="94759" tIns="47380" rIns="94759" bIns="4738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023093" y="9718091"/>
            <a:ext cx="3077739" cy="511572"/>
          </a:xfrm>
          <a:prstGeom prst="rect">
            <a:avLst/>
          </a:prstGeom>
        </p:spPr>
        <p:txBody>
          <a:bodyPr vert="horz" lIns="94759" tIns="47380" rIns="94759" bIns="4738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77EFA82E-D45C-4223-B7CB-47D5D1E6D94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67987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ru-RU" sz="1800" kern="1200" dirty="0" smtClean="0">
                <a:solidFill>
                  <a:srgbClr val="3D464A"/>
                </a:solidFill>
                <a:latin typeface="Europe" pitchFamily="50" charset="-52"/>
                <a:ea typeface="+mj-ea"/>
                <a:cs typeface="+mj-cs"/>
              </a:defRPr>
            </a:lvl1pPr>
          </a:lstStyle>
          <a:p>
            <a:r>
              <a:rPr lang="en-US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0"/>
            </a:lvl1pPr>
            <a:lvl2pPr>
              <a:defRPr b="0"/>
            </a:lvl2pPr>
            <a:lvl3pPr>
              <a:defRPr b="0"/>
            </a:lvl3pPr>
            <a:lvl4pPr>
              <a:defRPr b="0"/>
            </a:lvl4pPr>
            <a:lvl5pPr>
              <a:defRPr b="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CC1639-53A2-462C-9024-C2CB3FFCC09D}" type="datetime1">
              <a:rPr lang="ru-RU"/>
              <a:pPr>
                <a:defRPr/>
              </a:pPr>
              <a:t>04.05.2023</a:t>
            </a:fld>
            <a:endParaRPr lang="ru-RU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D146A7-256C-49F9-B4EF-C3D0672ED38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ru-RU" sz="1800" kern="1200" dirty="0" smtClean="0">
                <a:solidFill>
                  <a:srgbClr val="3D464A"/>
                </a:solidFill>
                <a:latin typeface="Europe" pitchFamily="50" charset="-52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94977" y="1304761"/>
            <a:ext cx="4380380" cy="4821562"/>
          </a:xfrm>
        </p:spPr>
        <p:txBody>
          <a:bodyPr rtlCol="0"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defRPr lang="ru-RU" sz="1200" kern="1200" smtClean="0">
                <a:solidFill>
                  <a:srgbClr val="3D464A"/>
                </a:solidFill>
                <a:latin typeface="Europe" pitchFamily="50" charset="-52"/>
                <a:ea typeface="+mn-ea"/>
                <a:cs typeface="+mn-cs"/>
              </a:defRPr>
            </a:lvl1pPr>
            <a:lvl2pPr algn="l" defTabSz="914400" rtl="0" eaLnBrk="1" latinLnBrk="0" hangingPunct="1">
              <a:spcBef>
                <a:spcPct val="20000"/>
              </a:spcBef>
              <a:defRPr lang="ru-RU" sz="1200" kern="1200" smtClean="0">
                <a:solidFill>
                  <a:srgbClr val="3D464A"/>
                </a:solidFill>
                <a:latin typeface="Europe" pitchFamily="50" charset="-52"/>
                <a:ea typeface="+mn-ea"/>
                <a:cs typeface="+mn-cs"/>
              </a:defRPr>
            </a:lvl2pPr>
            <a:lvl3pPr algn="l" defTabSz="914400" rtl="0" eaLnBrk="1" latinLnBrk="0" hangingPunct="1">
              <a:spcBef>
                <a:spcPct val="20000"/>
              </a:spcBef>
              <a:defRPr lang="ru-RU" sz="1200" kern="1200" smtClean="0">
                <a:solidFill>
                  <a:srgbClr val="3D464A"/>
                </a:solidFill>
                <a:latin typeface="Europe" pitchFamily="50" charset="-52"/>
                <a:ea typeface="+mn-ea"/>
                <a:cs typeface="+mn-cs"/>
              </a:defRPr>
            </a:lvl3pPr>
            <a:lvl4pPr algn="l" defTabSz="914400" rtl="0" eaLnBrk="1" latinLnBrk="0" hangingPunct="1">
              <a:spcBef>
                <a:spcPct val="20000"/>
              </a:spcBef>
              <a:defRPr lang="ru-RU" sz="1200" kern="1200" smtClean="0">
                <a:solidFill>
                  <a:srgbClr val="3D464A"/>
                </a:solidFill>
                <a:latin typeface="Europe" pitchFamily="50" charset="-52"/>
                <a:ea typeface="+mn-ea"/>
                <a:cs typeface="+mn-cs"/>
              </a:defRPr>
            </a:lvl4pPr>
            <a:lvl5pPr algn="l" defTabSz="914400" rtl="0" eaLnBrk="1" latinLnBrk="0" hangingPunct="1">
              <a:spcBef>
                <a:spcPct val="20000"/>
              </a:spcBef>
              <a:defRPr lang="ru-RU" sz="1200" kern="1200" dirty="0" smtClean="0">
                <a:solidFill>
                  <a:srgbClr val="3D464A"/>
                </a:solidFill>
                <a:latin typeface="Europe" pitchFamily="50" charset="-52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30643" y="1304761"/>
            <a:ext cx="4380380" cy="4821562"/>
          </a:xfrm>
        </p:spPr>
        <p:txBody>
          <a:bodyPr rtlCol="0"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defRPr lang="ru-RU" sz="1200" kern="1200" smtClean="0">
                <a:solidFill>
                  <a:srgbClr val="3D464A"/>
                </a:solidFill>
                <a:latin typeface="Europe" pitchFamily="50" charset="-52"/>
                <a:ea typeface="+mn-ea"/>
                <a:cs typeface="+mn-cs"/>
              </a:defRPr>
            </a:lvl1pPr>
            <a:lvl2pPr algn="l" defTabSz="914400" rtl="0" eaLnBrk="1" latinLnBrk="0" hangingPunct="1">
              <a:spcBef>
                <a:spcPct val="20000"/>
              </a:spcBef>
              <a:defRPr lang="ru-RU" sz="1200" kern="1200" smtClean="0">
                <a:solidFill>
                  <a:srgbClr val="3D464A"/>
                </a:solidFill>
                <a:latin typeface="Europe" pitchFamily="50" charset="-52"/>
                <a:ea typeface="+mn-ea"/>
                <a:cs typeface="+mn-cs"/>
              </a:defRPr>
            </a:lvl2pPr>
            <a:lvl3pPr algn="l" defTabSz="914400" rtl="0" eaLnBrk="1" latinLnBrk="0" hangingPunct="1">
              <a:spcBef>
                <a:spcPct val="20000"/>
              </a:spcBef>
              <a:defRPr lang="ru-RU" sz="1200" kern="1200" smtClean="0">
                <a:solidFill>
                  <a:srgbClr val="3D464A"/>
                </a:solidFill>
                <a:latin typeface="Europe" pitchFamily="50" charset="-52"/>
                <a:ea typeface="+mn-ea"/>
                <a:cs typeface="+mn-cs"/>
              </a:defRPr>
            </a:lvl3pPr>
            <a:lvl4pPr algn="l" defTabSz="914400" rtl="0" eaLnBrk="1" latinLnBrk="0" hangingPunct="1">
              <a:spcBef>
                <a:spcPct val="20000"/>
              </a:spcBef>
              <a:defRPr lang="ru-RU" sz="1200" kern="1200" smtClean="0">
                <a:solidFill>
                  <a:srgbClr val="3D464A"/>
                </a:solidFill>
                <a:latin typeface="Europe" pitchFamily="50" charset="-52"/>
                <a:ea typeface="+mn-ea"/>
                <a:cs typeface="+mn-cs"/>
              </a:defRPr>
            </a:lvl4pPr>
            <a:lvl5pPr algn="l" defTabSz="914400" rtl="0" eaLnBrk="1" latinLnBrk="0" hangingPunct="1">
              <a:spcBef>
                <a:spcPct val="20000"/>
              </a:spcBef>
              <a:defRPr lang="ru-RU" sz="1200" kern="1200" smtClean="0">
                <a:solidFill>
                  <a:srgbClr val="3D464A"/>
                </a:solidFill>
                <a:latin typeface="Europe" pitchFamily="50" charset="-52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65CDEB-F8FD-4EEB-AE1B-0D33C2A77758}" type="datetime1">
              <a:rPr lang="ru-RU"/>
              <a:pPr>
                <a:defRPr/>
              </a:pPr>
              <a:t>04.05.2023</a:t>
            </a:fld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367DC-A72E-404B-B996-9A4CEB3D18F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ru-RU" sz="1800" kern="1200" dirty="0" smtClean="0">
                <a:solidFill>
                  <a:srgbClr val="3D464A"/>
                </a:solidFill>
                <a:latin typeface="Europe" pitchFamily="50" charset="-52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4977" y="1171996"/>
            <a:ext cx="4377145" cy="464677"/>
          </a:xfrm>
          <a:solidFill>
            <a:srgbClr val="6B6B6B"/>
          </a:solidFill>
        </p:spPr>
        <p:txBody>
          <a:bodyPr anchor="ctr" anchorCtr="1">
            <a:normAutofit/>
          </a:bodyPr>
          <a:lstStyle>
            <a:lvl1pPr marL="0" indent="0" algn="ctr">
              <a:buNone/>
              <a:defRPr sz="14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4977" y="1835822"/>
            <a:ext cx="4377145" cy="4290502"/>
          </a:xfrm>
        </p:spPr>
        <p:txBody>
          <a:bodyPr rtlCol="0"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defRPr lang="ru-RU" sz="1200" kern="1200" smtClean="0">
                <a:solidFill>
                  <a:srgbClr val="3D464A"/>
                </a:solidFill>
                <a:latin typeface="Europe" pitchFamily="50" charset="-52"/>
                <a:ea typeface="+mn-ea"/>
                <a:cs typeface="+mn-cs"/>
              </a:defRPr>
            </a:lvl1pPr>
            <a:lvl2pPr algn="l" defTabSz="914400" rtl="0" eaLnBrk="1" latinLnBrk="0" hangingPunct="1">
              <a:spcBef>
                <a:spcPct val="20000"/>
              </a:spcBef>
              <a:defRPr lang="ru-RU" sz="1200" kern="1200" smtClean="0">
                <a:solidFill>
                  <a:srgbClr val="3D464A"/>
                </a:solidFill>
                <a:latin typeface="Europe" pitchFamily="50" charset="-52"/>
                <a:ea typeface="+mn-ea"/>
                <a:cs typeface="+mn-cs"/>
              </a:defRPr>
            </a:lvl2pPr>
            <a:lvl3pPr algn="l" defTabSz="914400" rtl="0" eaLnBrk="1" latinLnBrk="0" hangingPunct="1">
              <a:spcBef>
                <a:spcPct val="20000"/>
              </a:spcBef>
              <a:defRPr lang="ru-RU" sz="1200" kern="1200" smtClean="0">
                <a:solidFill>
                  <a:srgbClr val="3D464A"/>
                </a:solidFill>
                <a:latin typeface="Europe" pitchFamily="50" charset="-52"/>
                <a:ea typeface="+mn-ea"/>
                <a:cs typeface="+mn-cs"/>
              </a:defRPr>
            </a:lvl3pPr>
            <a:lvl4pPr algn="l" defTabSz="914400" rtl="0" eaLnBrk="1" latinLnBrk="0" hangingPunct="1">
              <a:spcBef>
                <a:spcPct val="20000"/>
              </a:spcBef>
              <a:defRPr lang="ru-RU" sz="1200" kern="1200" smtClean="0">
                <a:solidFill>
                  <a:srgbClr val="3D464A"/>
                </a:solidFill>
                <a:latin typeface="Europe" pitchFamily="50" charset="-52"/>
                <a:ea typeface="+mn-ea"/>
                <a:cs typeface="+mn-cs"/>
              </a:defRPr>
            </a:lvl4pPr>
            <a:lvl5pPr algn="l" defTabSz="914400" rtl="0" eaLnBrk="1" latinLnBrk="0" hangingPunct="1">
              <a:spcBef>
                <a:spcPct val="20000"/>
              </a:spcBef>
              <a:defRPr lang="ru-RU" sz="1200" kern="1200" dirty="0" smtClean="0">
                <a:solidFill>
                  <a:srgbClr val="3D464A"/>
                </a:solidFill>
                <a:latin typeface="Europe" pitchFamily="50" charset="-52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261" y="1171997"/>
            <a:ext cx="4378762" cy="464676"/>
          </a:xfrm>
          <a:solidFill>
            <a:srgbClr val="6B6B6B"/>
          </a:solidFill>
        </p:spPr>
        <p:txBody>
          <a:bodyPr rtlCol="0" anchor="ctr" anchorCtr="1">
            <a:normAutofit/>
          </a:bodyPr>
          <a:lstStyle>
            <a:lvl1pPr marL="0" indent="0">
              <a:buNone/>
              <a:defRPr lang="ru-RU" sz="1400" b="0" kern="1200" smtClean="0">
                <a:solidFill>
                  <a:schemeClr val="bg1"/>
                </a:solidFill>
                <a:latin typeface="Europe" pitchFamily="50" charset="-52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032261" y="1835822"/>
            <a:ext cx="4378762" cy="4290502"/>
          </a:xfrm>
        </p:spPr>
        <p:txBody>
          <a:bodyPr rtlCol="0"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defRPr lang="ru-RU" sz="1200" kern="1200" dirty="0" smtClean="0">
                <a:solidFill>
                  <a:srgbClr val="3D464A"/>
                </a:solidFill>
                <a:latin typeface="Europe" pitchFamily="50" charset="-52"/>
                <a:ea typeface="+mn-ea"/>
                <a:cs typeface="+mn-cs"/>
              </a:defRPr>
            </a:lvl1pPr>
            <a:lvl2pPr algn="l" defTabSz="914400" rtl="0" eaLnBrk="1" latinLnBrk="0" hangingPunct="1">
              <a:spcBef>
                <a:spcPct val="20000"/>
              </a:spcBef>
              <a:defRPr lang="ru-RU" sz="1200" kern="1200" dirty="0" smtClean="0">
                <a:solidFill>
                  <a:srgbClr val="3D464A"/>
                </a:solidFill>
                <a:latin typeface="Europe" pitchFamily="50" charset="-52"/>
                <a:ea typeface="+mn-ea"/>
                <a:cs typeface="+mn-cs"/>
              </a:defRPr>
            </a:lvl2pPr>
            <a:lvl3pPr algn="l" defTabSz="914400" rtl="0" eaLnBrk="1" latinLnBrk="0" hangingPunct="1">
              <a:spcBef>
                <a:spcPct val="20000"/>
              </a:spcBef>
              <a:defRPr lang="ru-RU" sz="1200" kern="1200" dirty="0" smtClean="0">
                <a:solidFill>
                  <a:srgbClr val="3D464A"/>
                </a:solidFill>
                <a:latin typeface="Europe" pitchFamily="50" charset="-52"/>
                <a:ea typeface="+mn-ea"/>
                <a:cs typeface="+mn-cs"/>
              </a:defRPr>
            </a:lvl3pPr>
            <a:lvl4pPr algn="l" defTabSz="914400" rtl="0" eaLnBrk="1" latinLnBrk="0" hangingPunct="1">
              <a:spcBef>
                <a:spcPct val="20000"/>
              </a:spcBef>
              <a:defRPr lang="ru-RU" sz="1200" kern="1200" dirty="0" smtClean="0">
                <a:solidFill>
                  <a:srgbClr val="3D464A"/>
                </a:solidFill>
                <a:latin typeface="Europe" pitchFamily="50" charset="-52"/>
                <a:ea typeface="+mn-ea"/>
                <a:cs typeface="+mn-cs"/>
              </a:defRPr>
            </a:lvl4pPr>
            <a:lvl5pPr algn="l" defTabSz="914400" rtl="0" eaLnBrk="1" latinLnBrk="0" hangingPunct="1">
              <a:spcBef>
                <a:spcPct val="20000"/>
              </a:spcBef>
              <a:defRPr lang="ru-RU" sz="1200" kern="1200" dirty="0" smtClean="0">
                <a:solidFill>
                  <a:srgbClr val="3D464A"/>
                </a:solidFill>
                <a:latin typeface="Europe" pitchFamily="50" charset="-52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6BF96D-3B35-40B6-826D-419D8A911329}" type="datetime1">
              <a:rPr lang="ru-RU"/>
              <a:pPr>
                <a:defRPr/>
              </a:pPr>
              <a:t>04.05.2023</a:t>
            </a:fld>
            <a:endParaRPr lang="ru-RU" dirty="0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6B7DB6-019F-480D-96E1-7F0656BD095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94976" y="176259"/>
            <a:ext cx="8388747" cy="597443"/>
          </a:xfrm>
        </p:spPr>
        <p:txBody>
          <a:bodyPr rtlCol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ru-RU" sz="1800" kern="1200" smtClean="0">
                <a:solidFill>
                  <a:srgbClr val="3D464A"/>
                </a:solidFill>
                <a:latin typeface="Europe" pitchFamily="50" charset="-52"/>
                <a:ea typeface="+mj-ea"/>
                <a:cs typeface="+mj-cs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996BE-E6C8-463C-872F-4D5C435CBC75}" type="datetime1">
              <a:rPr lang="ru-RU"/>
              <a:pPr>
                <a:defRPr/>
              </a:pPr>
              <a:t>04.05.2023</a:t>
            </a:fld>
            <a:endParaRPr lang="ru-RU" dirty="0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EFF20-9F65-4795-92B7-B2A74530243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>
            <a:lvl1pPr>
              <a:def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D464A"/>
                </a:solidFill>
                <a:effectLst/>
                <a:uLnTx/>
                <a:uFillTx/>
                <a:latin typeface="Europe" pitchFamily="50" charset="-52"/>
                <a:ea typeface="+mj-ea"/>
                <a:cs typeface="+mj-cs"/>
              </a:defRPr>
            </a:lvl1pPr>
          </a:lstStyle>
          <a:p>
            <a:pPr lvl="0"/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rtlCol="0"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defRPr lang="ru-RU" sz="1200" kern="1200" smtClean="0">
                <a:solidFill>
                  <a:srgbClr val="3D464A"/>
                </a:solidFill>
                <a:latin typeface="Europe" pitchFamily="50" charset="-52"/>
                <a:ea typeface="+mn-ea"/>
                <a:cs typeface="+mn-cs"/>
              </a:defRPr>
            </a:lvl1pPr>
            <a:lvl2pPr algn="l" defTabSz="914400" rtl="0" eaLnBrk="1" latinLnBrk="0" hangingPunct="1">
              <a:spcBef>
                <a:spcPct val="20000"/>
              </a:spcBef>
              <a:defRPr lang="ru-RU" sz="1200" kern="1200" smtClean="0">
                <a:solidFill>
                  <a:srgbClr val="3D464A"/>
                </a:solidFill>
                <a:latin typeface="Europe" pitchFamily="50" charset="-52"/>
                <a:ea typeface="+mn-ea"/>
                <a:cs typeface="+mn-cs"/>
              </a:defRPr>
            </a:lvl2pPr>
            <a:lvl3pPr algn="l" defTabSz="914400" rtl="0" eaLnBrk="1" latinLnBrk="0" hangingPunct="1">
              <a:spcBef>
                <a:spcPct val="20000"/>
              </a:spcBef>
              <a:defRPr lang="ru-RU" sz="1200" kern="1200" smtClean="0">
                <a:solidFill>
                  <a:srgbClr val="3D464A"/>
                </a:solidFill>
                <a:latin typeface="Europe" pitchFamily="50" charset="-52"/>
                <a:ea typeface="+mn-ea"/>
                <a:cs typeface="+mn-cs"/>
              </a:defRPr>
            </a:lvl3pPr>
            <a:lvl4pPr algn="l" defTabSz="914400" rtl="0" eaLnBrk="1" latinLnBrk="0" hangingPunct="1">
              <a:spcBef>
                <a:spcPct val="20000"/>
              </a:spcBef>
              <a:defRPr lang="ru-RU" sz="1200" kern="1200" smtClean="0">
                <a:solidFill>
                  <a:srgbClr val="3D464A"/>
                </a:solidFill>
                <a:latin typeface="Europe" pitchFamily="50" charset="-52"/>
                <a:ea typeface="+mn-ea"/>
                <a:cs typeface="+mn-cs"/>
              </a:defRPr>
            </a:lvl4pPr>
            <a:lvl5pPr algn="l" defTabSz="914400" rtl="0" eaLnBrk="1" latinLnBrk="0" hangingPunct="1">
              <a:spcBef>
                <a:spcPct val="20000"/>
              </a:spcBef>
              <a:defRPr lang="ru-RU" sz="1200" kern="1200" smtClean="0">
                <a:solidFill>
                  <a:srgbClr val="3D464A"/>
                </a:solidFill>
                <a:latin typeface="Europe" pitchFamily="50" charset="-52"/>
                <a:ea typeface="+mn-ea"/>
                <a:cs typeface="+mn-cs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C41B85-2829-4127-9BBD-8229E77A6207}" type="datetime1">
              <a:rPr lang="ru-RU"/>
              <a:pPr>
                <a:defRPr/>
              </a:pPr>
              <a:t>04.05.2023</a:t>
            </a:fld>
            <a:endParaRPr lang="ru-RU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3BEEE0-1B09-418F-BBE3-BDA42DF059B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848548-C86E-4DE2-9521-A687683726D4}" type="datetime1">
              <a:rPr lang="ru-RU"/>
              <a:pPr>
                <a:defRPr/>
              </a:pPr>
              <a:t>04.05.2023</a:t>
            </a:fld>
            <a:endParaRPr lang="ru-RU" dirty="0"/>
          </a:p>
        </p:txBody>
      </p:sp>
      <p:sp>
        <p:nvSpPr>
          <p:cNvPr id="3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9241FC-620E-4B9F-AC82-898CE14FC30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8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95300" y="176213"/>
            <a:ext cx="838835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r>
              <a:rPr lang="en-US" smtClean="0"/>
              <a:t/>
            </a:r>
            <a:br>
              <a:rPr lang="en-US" smtClean="0"/>
            </a:br>
            <a:r>
              <a:rPr lang="ru-RU" smtClean="0"/>
              <a:t>презентации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95300" y="1238250"/>
            <a:ext cx="8915400" cy="488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Europe" pitchFamily="50" charset="-52"/>
                <a:cs typeface="+mn-cs"/>
              </a:defRPr>
            </a:lvl1pPr>
          </a:lstStyle>
          <a:p>
            <a:pPr>
              <a:defRPr/>
            </a:pPr>
            <a:fld id="{956FAC67-2878-4E8B-A0D2-AA6F533D00D3}" type="datetime1">
              <a:rPr lang="ru-RU"/>
              <a:pPr>
                <a:defRPr/>
              </a:pPr>
              <a:t>04.05.2023</a:t>
            </a:fld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  <a:latin typeface="Europe" pitchFamily="50" charset="-52"/>
                <a:cs typeface="+mn-cs"/>
              </a:defRPr>
            </a:lvl1pPr>
          </a:lstStyle>
          <a:p>
            <a:pPr>
              <a:defRPr/>
            </a:pPr>
            <a:fld id="{54B471EF-1928-48DE-A04F-FCDB823EC21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5" r:id="rId2"/>
    <p:sldLayoutId id="2147483674" r:id="rId3"/>
    <p:sldLayoutId id="2147483673" r:id="rId4"/>
    <p:sldLayoutId id="2147483672" r:id="rId5"/>
    <p:sldLayoutId id="2147483671" r:id="rId6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kern="1200">
          <a:solidFill>
            <a:srgbClr val="3D464A"/>
          </a:solidFill>
          <a:latin typeface="Europe" pitchFamily="50" charset="-52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>
          <a:solidFill>
            <a:srgbClr val="3D464A"/>
          </a:solidFill>
          <a:latin typeface="Europe" pitchFamily="2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>
          <a:solidFill>
            <a:srgbClr val="3D464A"/>
          </a:solidFill>
          <a:latin typeface="Europe" pitchFamily="2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>
          <a:solidFill>
            <a:srgbClr val="3D464A"/>
          </a:solidFill>
          <a:latin typeface="Europe" pitchFamily="2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>
          <a:solidFill>
            <a:srgbClr val="3D464A"/>
          </a:solidFill>
          <a:latin typeface="Europe" pitchFamily="2" charset="0"/>
        </a:defRPr>
      </a:lvl5pPr>
      <a:lvl6pPr marL="457200" algn="l" rtl="0" fontAlgn="base">
        <a:spcBef>
          <a:spcPct val="0"/>
        </a:spcBef>
        <a:spcAft>
          <a:spcPct val="0"/>
        </a:spcAft>
        <a:defRPr>
          <a:solidFill>
            <a:srgbClr val="3D464A"/>
          </a:solidFill>
          <a:latin typeface="Europe" pitchFamily="2" charset="0"/>
        </a:defRPr>
      </a:lvl6pPr>
      <a:lvl7pPr marL="914400" algn="l" rtl="0" fontAlgn="base">
        <a:spcBef>
          <a:spcPct val="0"/>
        </a:spcBef>
        <a:spcAft>
          <a:spcPct val="0"/>
        </a:spcAft>
        <a:defRPr>
          <a:solidFill>
            <a:srgbClr val="3D464A"/>
          </a:solidFill>
          <a:latin typeface="Europe" pitchFamily="2" charset="0"/>
        </a:defRPr>
      </a:lvl7pPr>
      <a:lvl8pPr marL="1371600" algn="l" rtl="0" fontAlgn="base">
        <a:spcBef>
          <a:spcPct val="0"/>
        </a:spcBef>
        <a:spcAft>
          <a:spcPct val="0"/>
        </a:spcAft>
        <a:defRPr>
          <a:solidFill>
            <a:srgbClr val="3D464A"/>
          </a:solidFill>
          <a:latin typeface="Europe" pitchFamily="2" charset="0"/>
        </a:defRPr>
      </a:lvl8pPr>
      <a:lvl9pPr marL="1828800" algn="l" rtl="0" fontAlgn="base">
        <a:spcBef>
          <a:spcPct val="0"/>
        </a:spcBef>
        <a:spcAft>
          <a:spcPct val="0"/>
        </a:spcAft>
        <a:defRPr>
          <a:solidFill>
            <a:srgbClr val="3D464A"/>
          </a:solidFill>
          <a:latin typeface="Europe" pitchFamily="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9"/>
        </a:buBlip>
        <a:defRPr sz="1200" kern="1200">
          <a:solidFill>
            <a:srgbClr val="3D464A"/>
          </a:solidFill>
          <a:latin typeface="Europe" pitchFamily="50" charset="-52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ED208"/>
        </a:buClr>
        <a:buSzPct val="120000"/>
        <a:buFont typeface="Arial" charset="0"/>
        <a:buChar char="•"/>
        <a:defRPr sz="1200" kern="1200">
          <a:solidFill>
            <a:srgbClr val="3D464A"/>
          </a:solidFill>
          <a:latin typeface="Europe" pitchFamily="50" charset="-52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ED208"/>
        </a:buClr>
        <a:buSzPct val="96000"/>
        <a:buFont typeface="Wingdings" pitchFamily="2" charset="2"/>
        <a:buChar char="§"/>
        <a:defRPr sz="1200" kern="1200">
          <a:solidFill>
            <a:srgbClr val="3D464A"/>
          </a:solidFill>
          <a:latin typeface="Europe" pitchFamily="50" charset="-52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200" kern="1200">
          <a:solidFill>
            <a:srgbClr val="3D464A"/>
          </a:solidFill>
          <a:latin typeface="Europe" pitchFamily="50" charset="-52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defRPr sz="1200" kern="1200">
          <a:solidFill>
            <a:srgbClr val="3D464A"/>
          </a:solidFill>
          <a:latin typeface="Europe" pitchFamily="50" charset="-52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6576" y="1080396"/>
            <a:ext cx="2457450" cy="559646"/>
          </a:xfrm>
          <a:prstGeom prst="rect">
            <a:avLst/>
          </a:prstGeom>
        </p:spPr>
      </p:pic>
      <p:sp>
        <p:nvSpPr>
          <p:cNvPr id="3" name="Дата 2"/>
          <p:cNvSpPr>
            <a:spLocks noGrp="1"/>
          </p:cNvSpPr>
          <p:nvPr>
            <p:ph type="dt" sz="quarter" idx="10"/>
          </p:nvPr>
        </p:nvSpPr>
        <p:spPr bwMode="auto">
          <a:xfrm>
            <a:off x="7164388" y="6453188"/>
            <a:ext cx="1938337" cy="333375"/>
          </a:xfrm>
          <a:ln>
            <a:miter lim="800000"/>
            <a:headEnd/>
            <a:tailEnd/>
          </a:ln>
        </p:spPr>
        <p:txBody>
          <a:bodyPr wrap="square" lIns="97722" tIns="48861" rIns="97722" bIns="48861" numCol="1" anchor="t" anchorCtr="0" compatLnSpc="1">
            <a:prstTxWarp prst="textNoShape">
              <a:avLst/>
            </a:prstTxWarp>
          </a:bodyPr>
          <a:lstStyle/>
          <a:p>
            <a:pPr algn="r" defTabSz="977900">
              <a:defRPr/>
            </a:pPr>
            <a:fld id="{480D1882-68AF-4673-AD00-CF0D82C64C87}" type="datetime1">
              <a:rPr lang="ru-RU" sz="1100">
                <a:solidFill>
                  <a:schemeClr val="bg1"/>
                </a:solidFill>
                <a:latin typeface="+mj-lt"/>
              </a:rPr>
              <a:pPr algn="r" defTabSz="977900">
                <a:defRPr/>
              </a:pPr>
              <a:t>04.05.2023</a:t>
            </a:fld>
            <a:endParaRPr lang="ru-RU" sz="11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8027" y="5229200"/>
            <a:ext cx="1008719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>
              <a:spcAft>
                <a:spcPts val="0"/>
              </a:spcAft>
            </a:pPr>
            <a:r>
              <a:rPr lang="ru-RU" sz="4400" dirty="0" smtClean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                  те</a:t>
            </a:r>
            <a:r>
              <a:rPr lang="ru-RU" sz="4800" dirty="0" smtClean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л: </a:t>
            </a:r>
            <a:r>
              <a:rPr lang="en-US" sz="4800" dirty="0" smtClean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800" b="1" dirty="0" smtClean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+7 (902) 829-76-06</a:t>
            </a:r>
          </a:p>
          <a:p>
            <a:pPr marL="457200">
              <a:spcAft>
                <a:spcPts val="0"/>
              </a:spcAft>
            </a:pPr>
            <a:r>
              <a:rPr lang="ru-RU" sz="4800" b="1" dirty="0" smtClean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4800" b="1" dirty="0" smtClean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aagovorov@yam-rns.rosneft.ru </a:t>
            </a:r>
            <a:r>
              <a:rPr lang="ru-RU" sz="4800" dirty="0" smtClean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4800" dirty="0" smtClean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ru-RU" sz="4800" dirty="0" smtClean="0">
              <a:solidFill>
                <a:schemeClr val="tx2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RU" sz="3200" b="1" dirty="0" smtClean="0"/>
              <a:t> </a:t>
            </a:r>
            <a:endParaRPr lang="ru-RU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8027" y="-54708"/>
            <a:ext cx="10087198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algn="ctr">
              <a:spcAft>
                <a:spcPts val="0"/>
              </a:spcAft>
            </a:pPr>
            <a:r>
              <a:rPr lang="ru-RU" sz="2800" b="1" dirty="0" smtClean="0">
                <a:solidFill>
                  <a:srgbClr val="2C2D2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                Требуются бригады КРС :</a:t>
            </a:r>
          </a:p>
          <a:p>
            <a:pPr marL="457200" algn="ctr">
              <a:spcAft>
                <a:spcPts val="0"/>
              </a:spcAft>
            </a:pPr>
            <a:r>
              <a:rPr lang="ru-RU" sz="2800" b="1" dirty="0" smtClean="0">
                <a:solidFill>
                  <a:srgbClr val="2C2D2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                           Питание в столовой</a:t>
            </a:r>
          </a:p>
          <a:p>
            <a:pPr marL="457200" algn="ctr">
              <a:spcAft>
                <a:spcPts val="0"/>
              </a:spcAft>
            </a:pPr>
            <a:r>
              <a:rPr lang="ru-RU" sz="2800" b="1" dirty="0" smtClean="0">
                <a:solidFill>
                  <a:srgbClr val="2C2D2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               Проживание </a:t>
            </a:r>
            <a:r>
              <a:rPr lang="ru-RU" sz="2800" b="1" dirty="0">
                <a:solidFill>
                  <a:srgbClr val="2C2D2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общежитии</a:t>
            </a:r>
          </a:p>
          <a:p>
            <a:pPr marL="457200" algn="ctr">
              <a:spcAft>
                <a:spcPts val="0"/>
              </a:spcAft>
            </a:pPr>
            <a:r>
              <a:rPr lang="ru-RU" sz="2800" b="1" dirty="0" smtClean="0">
                <a:solidFill>
                  <a:srgbClr val="2C2D2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             </a:t>
            </a:r>
            <a:r>
              <a:rPr lang="ru-RU" sz="2800" b="1" dirty="0" smtClean="0">
                <a:solidFill>
                  <a:srgbClr val="2C2D2E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+</a:t>
            </a:r>
            <a:r>
              <a:rPr lang="ru-RU" sz="2800" b="1" dirty="0" smtClean="0">
                <a:solidFill>
                  <a:srgbClr val="2C2D2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Оплата проезда и питания </a:t>
            </a:r>
          </a:p>
          <a:p>
            <a:pPr marL="457200" algn="ctr">
              <a:spcAft>
                <a:spcPts val="0"/>
              </a:spcAft>
            </a:pPr>
            <a:r>
              <a:rPr lang="ru-RU" sz="2800" b="1" dirty="0" smtClean="0">
                <a:solidFill>
                  <a:srgbClr val="2C2D2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         Вахта 30 дней (по15 дней/мес.)</a:t>
            </a:r>
          </a:p>
          <a:p>
            <a:pPr marL="457200">
              <a:spcAft>
                <a:spcPts val="0"/>
              </a:spcAft>
            </a:pPr>
            <a:r>
              <a:rPr lang="ru-RU" sz="2800" b="1" dirty="0" smtClean="0">
                <a:solidFill>
                  <a:srgbClr val="2C2D2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    З/П при 40% премии для рабочих</a:t>
            </a:r>
          </a:p>
          <a:p>
            <a:pPr marL="457200">
              <a:spcAft>
                <a:spcPts val="0"/>
              </a:spcAft>
            </a:pPr>
            <a:r>
              <a:rPr lang="ru-RU" sz="2800" b="1" dirty="0">
                <a:solidFill>
                  <a:srgbClr val="2C2D2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rgbClr val="2C2D2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75% премии для мастеров, на руки:</a:t>
            </a:r>
          </a:p>
          <a:p>
            <a:pPr marL="457200">
              <a:spcAft>
                <a:spcPts val="0"/>
              </a:spcAft>
            </a:pPr>
            <a:r>
              <a:rPr lang="ru-RU" sz="4000" b="1" dirty="0" smtClean="0">
                <a:solidFill>
                  <a:srgbClr val="2C2D2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    </a:t>
            </a:r>
            <a:r>
              <a:rPr lang="ru-RU" sz="2800" b="1" dirty="0" smtClean="0">
                <a:solidFill>
                  <a:srgbClr val="2C2D2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МАСТЕР КРС  230 </a:t>
            </a:r>
            <a:r>
              <a:rPr lang="ru-RU" sz="2800" b="1" dirty="0" err="1" smtClean="0">
                <a:solidFill>
                  <a:srgbClr val="2C2D2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т.р</a:t>
            </a:r>
            <a:r>
              <a:rPr lang="ru-RU" sz="2800" b="1" dirty="0" smtClean="0">
                <a:solidFill>
                  <a:srgbClr val="2C2D2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 </a:t>
            </a:r>
          </a:p>
          <a:p>
            <a:pPr marL="457200">
              <a:spcAft>
                <a:spcPts val="0"/>
              </a:spcAft>
            </a:pPr>
            <a:r>
              <a:rPr lang="ru-RU" sz="2800" b="1" dirty="0" smtClean="0">
                <a:solidFill>
                  <a:srgbClr val="2C2D2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          МАШИНИСТ ПА 6 р. 186 </a:t>
            </a:r>
            <a:r>
              <a:rPr lang="ru-RU" sz="2800" b="1" dirty="0" err="1" smtClean="0">
                <a:solidFill>
                  <a:srgbClr val="2C2D2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т.р</a:t>
            </a:r>
            <a:r>
              <a:rPr lang="ru-RU" sz="2800" b="1" dirty="0" smtClean="0">
                <a:solidFill>
                  <a:srgbClr val="2C2D2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457200">
              <a:spcAft>
                <a:spcPts val="0"/>
              </a:spcAft>
            </a:pPr>
            <a:r>
              <a:rPr lang="ru-RU" sz="2800" b="1" dirty="0" smtClean="0">
                <a:solidFill>
                  <a:srgbClr val="2C2D2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       БУРИЛЬЩИК КРС 6 р. 186 </a:t>
            </a:r>
            <a:r>
              <a:rPr lang="ru-RU" sz="2800" b="1" dirty="0" err="1" smtClean="0">
                <a:solidFill>
                  <a:srgbClr val="2C2D2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т.р</a:t>
            </a:r>
            <a:r>
              <a:rPr lang="ru-RU" sz="2800" b="1" dirty="0" smtClean="0">
                <a:solidFill>
                  <a:srgbClr val="2C2D2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457200">
              <a:spcAft>
                <a:spcPts val="0"/>
              </a:spcAft>
            </a:pPr>
            <a:r>
              <a:rPr lang="ru-RU" sz="2800" b="1" dirty="0" smtClean="0">
                <a:solidFill>
                  <a:srgbClr val="2C2D2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</a:t>
            </a:r>
            <a:r>
              <a:rPr lang="ru-RU" sz="2800" b="1" dirty="0" smtClean="0">
                <a:solidFill>
                  <a:srgbClr val="2C2D2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ПОМ</a:t>
            </a:r>
            <a:r>
              <a:rPr lang="ru-RU" sz="2800" b="1" dirty="0" smtClean="0">
                <a:solidFill>
                  <a:srgbClr val="2C2D2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800" b="1" dirty="0" smtClean="0">
                <a:solidFill>
                  <a:srgbClr val="2C2D2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БУРИЛЬЩИКА КРС  </a:t>
            </a:r>
            <a:r>
              <a:rPr lang="ru-RU" sz="2800" b="1" dirty="0" smtClean="0">
                <a:solidFill>
                  <a:srgbClr val="2C2D2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5 р. 164 </a:t>
            </a:r>
            <a:r>
              <a:rPr lang="ru-RU" sz="2800" b="1" dirty="0" err="1" smtClean="0">
                <a:solidFill>
                  <a:srgbClr val="2C2D2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т.р</a:t>
            </a:r>
            <a:r>
              <a:rPr lang="ru-RU" sz="2800" b="1" dirty="0" smtClean="0">
                <a:solidFill>
                  <a:srgbClr val="2C2D2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457200">
              <a:spcAft>
                <a:spcPts val="0"/>
              </a:spcAft>
            </a:pPr>
            <a:r>
              <a:rPr lang="ru-RU" sz="2800" b="1" dirty="0" smtClean="0">
                <a:solidFill>
                  <a:srgbClr val="2C2D2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</a:t>
            </a:r>
            <a:r>
              <a:rPr lang="ru-RU" sz="2800" b="1" dirty="0" smtClean="0">
                <a:solidFill>
                  <a:srgbClr val="2C2D2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ПОМ</a:t>
            </a:r>
            <a:r>
              <a:rPr lang="ru-RU" sz="2800" b="1" dirty="0">
                <a:solidFill>
                  <a:srgbClr val="2C2D2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800" b="1" dirty="0" smtClean="0">
                <a:solidFill>
                  <a:srgbClr val="2C2D2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БУРИЛЬЩИКА КРС </a:t>
            </a:r>
            <a:r>
              <a:rPr lang="ru-RU" sz="2800" b="1" dirty="0" smtClean="0">
                <a:solidFill>
                  <a:srgbClr val="2C2D2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  </a:t>
            </a:r>
            <a:r>
              <a:rPr lang="ru-RU" sz="2800" b="1" dirty="0">
                <a:solidFill>
                  <a:srgbClr val="2C2D2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р. 144 </a:t>
            </a:r>
            <a:r>
              <a:rPr lang="ru-RU" sz="2800" b="1" dirty="0" err="1">
                <a:solidFill>
                  <a:srgbClr val="2C2D2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т.р</a:t>
            </a:r>
            <a:r>
              <a:rPr lang="ru-RU" sz="2800" b="1" dirty="0">
                <a:solidFill>
                  <a:srgbClr val="2C2D2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-87560" y="1009100"/>
            <a:ext cx="417646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              </a:t>
            </a:r>
            <a:r>
              <a:rPr lang="ru-RU" sz="2000" dirty="0" smtClean="0"/>
              <a:t>филиал</a:t>
            </a:r>
          </a:p>
          <a:p>
            <a:r>
              <a:rPr lang="ru-RU" sz="2800" b="1" dirty="0" smtClean="0"/>
              <a:t> </a:t>
            </a:r>
            <a:r>
              <a:rPr lang="ru-RU" sz="3000" b="1" dirty="0" smtClean="0"/>
              <a:t>ООО </a:t>
            </a:r>
            <a:r>
              <a:rPr lang="ru-RU" sz="3000" b="1" dirty="0"/>
              <a:t>«РН-СЕРВИС»</a:t>
            </a:r>
          </a:p>
          <a:p>
            <a:r>
              <a:rPr lang="ru-RU" sz="2400" dirty="0" smtClean="0"/>
              <a:t>  в </a:t>
            </a:r>
            <a:r>
              <a:rPr lang="ru-RU" sz="2400" dirty="0"/>
              <a:t>г. </a:t>
            </a:r>
            <a:r>
              <a:rPr lang="ru-RU" sz="2400" dirty="0" err="1"/>
              <a:t>Губкинский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нутренний слайд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Shablon_europe</Template>
  <TotalTime>10589</TotalTime>
  <Words>116</Words>
  <Application>Microsoft Office PowerPoint</Application>
  <PresentationFormat>Лист A4 (210x297 мм)</PresentationFormat>
  <Paragraphs>19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Arial Black</vt:lpstr>
      <vt:lpstr>Calibri</vt:lpstr>
      <vt:lpstr>Europe</vt:lpstr>
      <vt:lpstr>Times New Roman</vt:lpstr>
      <vt:lpstr>Wingdings</vt:lpstr>
      <vt:lpstr>внутренний слайд</vt:lpstr>
      <vt:lpstr>Презентация PowerPoint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 презентации шрифт Europe 20 pt</dc:title>
  <dc:creator>vircat</dc:creator>
  <cp:lastModifiedBy>Говоров Артем Анатольевич</cp:lastModifiedBy>
  <cp:revision>781</cp:revision>
  <cp:lastPrinted>2020-11-26T15:33:24Z</cp:lastPrinted>
  <dcterms:created xsi:type="dcterms:W3CDTF">2012-04-25T13:09:23Z</dcterms:created>
  <dcterms:modified xsi:type="dcterms:W3CDTF">2023-05-04T09:03:21Z</dcterms:modified>
</cp:coreProperties>
</file>