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6" r:id="rId1"/>
  </p:sldMasterIdLst>
  <p:notesMasterIdLst>
    <p:notesMasterId r:id="rId3"/>
  </p:notes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6" autoAdjust="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47914-D758-44C8-8B0E-79AA6B0BF489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B4ED0-D17D-46B2-904E-BA23B2468B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617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B4ED0-D17D-46B2-904E-BA23B2468B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58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1899E7-F4B5-42AB-AA60-3D56DE337F6B}" type="datetimeFigureOut">
              <a:rPr lang="ru-RU" smtClean="0"/>
              <a:pPr/>
              <a:t>21.03.2024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9743BA-F6A3-4B47-8FC3-8956A257B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7" r:id="rId1"/>
    <p:sldLayoutId id="2147484368" r:id="rId2"/>
    <p:sldLayoutId id="2147484369" r:id="rId3"/>
    <p:sldLayoutId id="2147484370" r:id="rId4"/>
    <p:sldLayoutId id="2147484371" r:id="rId5"/>
    <p:sldLayoutId id="2147484372" r:id="rId6"/>
    <p:sldLayoutId id="2147484373" r:id="rId7"/>
    <p:sldLayoutId id="2147484374" r:id="rId8"/>
    <p:sldLayoutId id="2147484375" r:id="rId9"/>
    <p:sldLayoutId id="2147484376" r:id="rId10"/>
    <p:sldLayoutId id="214748437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48058" y="0"/>
            <a:ext cx="8609568" cy="1316182"/>
          </a:xfrm>
        </p:spPr>
        <p:txBody>
          <a:bodyPr>
            <a:noAutofit/>
          </a:bodyPr>
          <a:lstStyle/>
          <a:p>
            <a:pPr algn="ctr"/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юстиции Волгоградской области  </a:t>
            </a:r>
            <a:b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приглашает для трудоустройства </a:t>
            </a:r>
            <a:b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!!!!!</a:t>
            </a:r>
            <a: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выпускников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!!!!!!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заведений на должности  государственной гражданской службы:</a:t>
            </a:r>
            <a:endParaRPr lang="ru-RU" sz="14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/>
          <a:srcRect t="10617" b="3150"/>
          <a:stretch/>
        </p:blipFill>
        <p:spPr bwMode="auto">
          <a:xfrm>
            <a:off x="304798" y="652005"/>
            <a:ext cx="2244438" cy="2396838"/>
          </a:xfrm>
          <a:prstGeom prst="rect">
            <a:avLst/>
          </a:prstGeom>
          <a:ln>
            <a:noFill/>
          </a:ln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2698811" y="1454727"/>
            <a:ext cx="6933461" cy="192578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Помощник мирового судьи </a:t>
            </a:r>
          </a:p>
          <a:p>
            <a:pPr marL="171450" indent="-171450"/>
            <a: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(среднее ежемесячное денежное содержание: от 40 284 руб. до 46 307 руб.)</a:t>
            </a:r>
          </a:p>
          <a:p>
            <a:pPr marL="171450" indent="-171450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судебного заседания </a:t>
            </a:r>
          </a:p>
          <a:p>
            <a:pPr marL="171450" indent="-171450"/>
            <a: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(среднее ежемесячное денежное содержание: от 36 581 руб. до 41 085 руб.)</a:t>
            </a:r>
          </a:p>
          <a:p>
            <a:pPr marL="171450" indent="-171450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судебного участка </a:t>
            </a:r>
          </a:p>
          <a:p>
            <a:pPr marL="171450" indent="-171450"/>
            <a:r>
              <a:rPr lang="ru-RU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(среднее ежемесячное денежное содержание: от 33 750 руб. до 37 904 руб.)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2923309" y="6040583"/>
            <a:ext cx="9268691" cy="817417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трудоустройства обращайтесь по адресу</a:t>
            </a:r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400001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г. Волгоград, ул. Рабоче – Крестьянская, д. 16, тел</a:t>
            </a: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(8442) 35-38-36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35-38-37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304798" y="3479711"/>
            <a:ext cx="5749636" cy="243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работы в комитете юстиции Волгоградской области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Замещение должности государственной гражданской службы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Стабильность и социальная защищенность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Работа, территориально приближенная к месту проживания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опыта работы по юридической специальности</a:t>
            </a:r>
            <a:r>
              <a:rPr lang="en-US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совмещения работы и обучения 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квалификации, профессиональная переподготовка</a:t>
            </a:r>
          </a:p>
          <a:p>
            <a:pPr marL="171450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рост</a:t>
            </a: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4395147" y="2737443"/>
            <a:ext cx="3213463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6356412" y="3449782"/>
            <a:ext cx="5228948" cy="253538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гарантии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гражданской службе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получение денежного содержания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страхование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государственное социальное страхование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профессиональное образование с сохранением замещаемой должности и денежного содержания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0" y="5999018"/>
            <a:ext cx="2992582" cy="858982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направляйте по адресу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sud@volganet.ru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F11658-985A-4BE2-AB19-103B11F8B6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2272" y="1316182"/>
            <a:ext cx="2370160" cy="204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931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7">
      <a:dk1>
        <a:sysClr val="windowText" lastClr="000000"/>
      </a:dk1>
      <a:lt1>
        <a:sysClr val="window" lastClr="FFFFFF"/>
      </a:lt1>
      <a:dk2>
        <a:srgbClr val="8DB3E2"/>
      </a:dk2>
      <a:lt2>
        <a:srgbClr val="EEECE1"/>
      </a:lt2>
      <a:accent1>
        <a:srgbClr val="B8CCE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1362</TotalTime>
  <Words>194</Words>
  <Application>Microsoft Office PowerPoint</Application>
  <PresentationFormat>Широкоэкранный</PresentationFormat>
  <Paragraphs>25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Times New Roman</vt:lpstr>
      <vt:lpstr>Tw Cen MT</vt:lpstr>
      <vt:lpstr>Wingdings</vt:lpstr>
      <vt:lpstr>Wingdings 2</vt:lpstr>
      <vt:lpstr>Обычная</vt:lpstr>
      <vt:lpstr>     Комитет юстиции Волгоградской области   приглашает для трудоустройства  !!!!!выпускников!!!!!! учебных заведений на должности  государственной гражданской службы: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Александровна Сукачева</dc:creator>
  <cp:lastModifiedBy>Сидоренко Ирина Константиновна</cp:lastModifiedBy>
  <cp:revision>34</cp:revision>
  <cp:lastPrinted>2022-04-05T06:53:04Z</cp:lastPrinted>
  <dcterms:created xsi:type="dcterms:W3CDTF">2022-04-04T06:36:33Z</dcterms:created>
  <dcterms:modified xsi:type="dcterms:W3CDTF">2024-03-21T05:53:04Z</dcterms:modified>
</cp:coreProperties>
</file>