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5" r:id="rId7"/>
    <p:sldId id="262" r:id="rId8"/>
    <p:sldId id="264" r:id="rId9"/>
    <p:sldId id="256" r:id="rId10"/>
    <p:sldId id="266" r:id="rId11"/>
    <p:sldId id="263" r:id="rId12"/>
    <p:sldId id="268" r:id="rId13"/>
    <p:sldId id="269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3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№ 4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78471"/>
            <a:ext cx="8280920" cy="115844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Отчет о выполнении плана методической работы по реализации годовых задач в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539552" y="2348880"/>
            <a:ext cx="4923794" cy="28482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 descr="http://chel-ds251.ru/files/___251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43" y="3417978"/>
            <a:ext cx="3192962" cy="23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94928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воспитатели: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Шумова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С.М.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Сабирова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И.П.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7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первой медицинской помощи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Фото методических мероприятий\оказание первой мед. помощи\IMG_7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9717"/>
            <a:ext cx="4544053" cy="34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Фото методических мероприятий\оказание первой мед. помощи\Микрюков Дмитрий Сафарович член Совета ДОУ МЧС Росс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8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2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ото методических мероприятий\2017-05-29\IMG_7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0391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методических мероприятий\2017-05-29\IMG_7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05305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Фото методических мероприятий\2017-05-29\IMG_77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38" y="1124744"/>
            <a:ext cx="3762662" cy="28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9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материалы Дня открытых дверей 2017\Открытое занятие Алилуева Ю.В\IMG_7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28425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Фотоматериалы Дня открытых дверей 2017\Открытое занятие Алилуева Ю.В\IMG_76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1" y="132576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Фотоматериалы Дня открытых дверей 2017\Открытое занятие Галискарова Ю.С\IMG_7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24" y="64229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Фото методических мероприятий\2017-05-29\IMG_77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8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Фотоматериалы Дня открытых дверей 2017\Открытое занятие Назарова Н.Б\IMG_7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51919" cy="28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Фотоматериалы Дня открытых дверей 2017\Открытое занятие Коновалова  О.Е\IMG_77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37997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8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419872" y="2708920"/>
            <a:ext cx="266429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МБДОУ ДС № 251</a:t>
            </a:r>
            <a:endParaRPr lang="ru-RU" sz="2800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024225" y="1737392"/>
            <a:ext cx="2138536" cy="12252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ЧИППКРО</a:t>
            </a:r>
            <a:endParaRPr lang="ru-RU" sz="32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66580" y="3978217"/>
            <a:ext cx="2138536" cy="12252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МАОУ СОШ № 59</a:t>
            </a:r>
            <a:endParaRPr lang="ru-RU" sz="28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522513" y="3900374"/>
            <a:ext cx="2138536" cy="12252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РЦОКИО</a:t>
            </a:r>
            <a:endParaRPr lang="ru-RU" sz="32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321094" y="1693212"/>
            <a:ext cx="2138536" cy="12252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МБУ ДПО </a:t>
            </a:r>
            <a:r>
              <a:rPr lang="ru-RU" sz="3200" dirty="0" smtClean="0"/>
              <a:t>УМЦ </a:t>
            </a:r>
            <a:endParaRPr lang="ru-RU" sz="3200" dirty="0"/>
          </a:p>
        </p:txBody>
      </p:sp>
      <p:cxnSp>
        <p:nvCxnSpPr>
          <p:cNvPr id="15" name="Прямая со стрелкой 14"/>
          <p:cNvCxnSpPr>
            <a:stCxn id="7" idx="5"/>
          </p:cNvCxnSpPr>
          <p:nvPr/>
        </p:nvCxnSpPr>
        <p:spPr>
          <a:xfrm>
            <a:off x="5693991" y="3630860"/>
            <a:ext cx="822225" cy="347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254153" y="2204864"/>
            <a:ext cx="813792" cy="544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61943" y="2204864"/>
            <a:ext cx="1038249" cy="544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837011" y="3417560"/>
            <a:ext cx="582861" cy="374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15616" y="476672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социальными партнерами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3924830" y="4941168"/>
            <a:ext cx="1856237" cy="14401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ЧГПК №2</a:t>
            </a:r>
            <a:endParaRPr lang="ru-RU" sz="3200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4752020" y="3900374"/>
            <a:ext cx="0" cy="1040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Фото методических мероприятий\IMG_7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8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930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Практика студентов ЧГПК №2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1\Desktop\Фото методических мероприятий\IMG_7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8604"/>
            <a:ext cx="4768667" cy="35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Фото методических мероприятий\IMG_75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30624"/>
            <a:ext cx="5076056" cy="3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88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Фото методических мероприятий\IMG_7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" y="404664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Фото методических мероприятий\IMG_75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62" y="3417560"/>
            <a:ext cx="4314475" cy="32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49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90872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«Искусство и мастерство педагога</a:t>
            </a:r>
          </a:p>
          <a:p>
            <a:pPr fontAlgn="base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умении</a:t>
            </a:r>
          </a:p>
          <a:p>
            <a:pPr fontAlgn="base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сочетать сердечность с мудростью»</a:t>
            </a:r>
          </a:p>
          <a:p>
            <a:pPr algn="r" fontAlgn="base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Сухомлинский.</a:t>
            </a:r>
          </a:p>
        </p:txBody>
      </p:sp>
    </p:spTree>
    <p:extLst>
      <p:ext uri="{BB962C8B-B14F-4D97-AF65-F5344CB8AC3E}">
        <p14:creationId xmlns:p14="http://schemas.microsoft.com/office/powerpoint/2010/main" val="96949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604448" cy="47410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условий с целью эффективного внедрения и реализации Федерального государственного образовательного стандарта ДО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современных инновационных технологий в образовательном процессе МБДОУ;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профессиональной компетентности и развитие творческого потенциала педагогов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системы работы по организации совместной и самостоятельной деятельности воспитанников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качества образованности воспитанников.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034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Годовые задачи: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55347"/>
            <a:ext cx="87129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организационные и материально-технические условия               по формированию у воспитанников первоначальных технических навыков и инженерного мышления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информационных компьютерных технологий в образовательном процессе дошкольного образовательного учреждения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Cоздание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единого </a:t>
            </a:r>
            <a:r>
              <a:rPr lang="ru-RU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образовательного пространства ДОУ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55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45341"/>
            <a:ext cx="4032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«Значение конструирования в формировании у воспитанников первоначальных технических навыков.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конструирования»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Условия, формы,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и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приемы организации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конструктивной деятельности воспитанников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052" name="Picture 4" descr="C:\Users\1\Desktop\Фото методических мероприятий\IMG_20161020_1427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0"/>
          <a:stretch/>
        </p:blipFill>
        <p:spPr bwMode="auto">
          <a:xfrm>
            <a:off x="3238838" y="4581128"/>
            <a:ext cx="3563888" cy="210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Фото методических мероприятий\IMG_20161020_141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980">
            <a:off x="5878611" y="2431243"/>
            <a:ext cx="3145608" cy="23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Фото методических мероприятий\семинары сп\Работа в фокус-группах по здоровьесбережению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7939"/>
            <a:ext cx="219370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620" y="935845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совет: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«Эффективные механизмы развития познавательной инициативы воспитанников через конструктивную деятельность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098" name="Picture 2" descr="C:\Users\1\Desktop\Фото методических мероприятий\IMG_20161020_141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2636"/>
            <a:ext cx="3853043" cy="288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Фото методических мероприятий\IMG_20161020_141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44169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7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5669" y="1683553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неделя 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«Развитие познавательной инициативы детей в конструктивной деятельности»</a:t>
            </a:r>
          </a:p>
        </p:txBody>
      </p:sp>
      <p:pic>
        <p:nvPicPr>
          <p:cNvPr id="6" name="Picture 3" descr="C:\Users\1\Desktop\Фото методических мероприятий\IMG_74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/>
          <a:stretch/>
        </p:blipFill>
        <p:spPr bwMode="auto">
          <a:xfrm>
            <a:off x="4860032" y="3440364"/>
            <a:ext cx="385170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Фото методических мероприятий\семинар констр сп\7 гр Шелудько Ю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77" y="159553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Проблемно-проектный семинар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«ИКТ технологии в современном образовании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работа педагогов по ознакомлению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программой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совет: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Проблемы и процесс информатизации в ДОУ»</a:t>
            </a:r>
          </a:p>
        </p:txBody>
      </p:sp>
      <p:pic>
        <p:nvPicPr>
          <p:cNvPr id="5122" name="Picture 2" descr="C:\Users\1\Desktop\Фото методических мероприятий\педсоветы сп\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90" y="153536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Фото методических мероприятий\педсоветы сп\3 (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7"/>
          <a:stretch/>
        </p:blipFill>
        <p:spPr bwMode="auto">
          <a:xfrm>
            <a:off x="4593490" y="3861048"/>
            <a:ext cx="4226982" cy="26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3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1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абота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фокус-группах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азработка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модели взаимодействия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участников образовательного процесса по 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сохранению и укреплению здоровья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воспитанников»  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ото методических мероприятий\IMG_75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32656"/>
            <a:ext cx="3923926" cy="29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Фото методических мероприятий\IMG_7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311255" cy="32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Фото методических мероприятий\IMG_75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16" y="3501008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7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Pictures\fon-dlya-prezentac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2"/>
            <a:ext cx="9144000" cy="68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4104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всеобуч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«Условия выражения детьми и педагогами своих эмоций, чувств и управления ими»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гостиная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«Мотивационные  технологии и активные формы обучения в процессе познавательной деятельности»</a:t>
            </a:r>
          </a:p>
        </p:txBody>
      </p:sp>
      <p:pic>
        <p:nvPicPr>
          <p:cNvPr id="3074" name="Picture 2" descr="C:\Users\1\Desktop\Фото методических мероприятий\IMG_7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4" y="3485921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Фото методических мероприятий\IMG_7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45" y="276316"/>
            <a:ext cx="3780785" cy="28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45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299</Words>
  <Application>Microsoft Office PowerPoint</Application>
  <PresentationFormat>Экран (4:3)</PresentationFormat>
  <Paragraphs>48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Педагогический совет № 4</vt:lpstr>
      <vt:lpstr>Основные направления:</vt:lpstr>
      <vt:lpstr>Годовые 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первой медицинской помощи</vt:lpstr>
      <vt:lpstr>День открытых дверей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№ 4</dc:title>
  <dc:creator>1</dc:creator>
  <cp:lastModifiedBy>1</cp:lastModifiedBy>
  <cp:revision>23</cp:revision>
  <dcterms:created xsi:type="dcterms:W3CDTF">2017-05-29T10:03:54Z</dcterms:created>
  <dcterms:modified xsi:type="dcterms:W3CDTF">2017-05-31T07:19:18Z</dcterms:modified>
</cp:coreProperties>
</file>