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AEF-BBA7-479A-BEA0-9CFD16646386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F5BD-9050-4832-9689-3AD2EE5C1D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AEF-BBA7-479A-BEA0-9CFD16646386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F5BD-9050-4832-9689-3AD2EE5C1D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AEF-BBA7-479A-BEA0-9CFD16646386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F5BD-9050-4832-9689-3AD2EE5C1D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AEF-BBA7-479A-BEA0-9CFD16646386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F5BD-9050-4832-9689-3AD2EE5C1D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AEF-BBA7-479A-BEA0-9CFD16646386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F5BD-9050-4832-9689-3AD2EE5C1D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AEF-BBA7-479A-BEA0-9CFD16646386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F5BD-9050-4832-9689-3AD2EE5C1D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AEF-BBA7-479A-BEA0-9CFD16646386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F5BD-9050-4832-9689-3AD2EE5C1D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AEF-BBA7-479A-BEA0-9CFD16646386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F5BD-9050-4832-9689-3AD2EE5C1D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AEF-BBA7-479A-BEA0-9CFD16646386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F5BD-9050-4832-9689-3AD2EE5C1D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AEF-BBA7-479A-BEA0-9CFD16646386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F5BD-9050-4832-9689-3AD2EE5C1D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AEF-BBA7-479A-BEA0-9CFD16646386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F5BD-9050-4832-9689-3AD2EE5C1D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DDAEF-BBA7-479A-BEA0-9CFD16646386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6F5BD-9050-4832-9689-3AD2EE5C1D1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Ротавирусная</a:t>
            </a:r>
            <a:r>
              <a:rPr lang="ru-RU" dirty="0" smtClean="0"/>
              <a:t> инфекция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047663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467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7467600" cy="5997280"/>
          </a:xfrm>
        </p:spPr>
        <p:txBody>
          <a:bodyPr>
            <a:noAutofit/>
          </a:bodyPr>
          <a:lstStyle/>
          <a:p>
            <a:r>
              <a:rPr lang="ru-RU" sz="2800" dirty="0" err="1"/>
              <a:t>Ротавирусная</a:t>
            </a:r>
            <a:r>
              <a:rPr lang="ru-RU" sz="2800" dirty="0"/>
              <a:t> инфекция — инфекционное заболевание, вызванное </a:t>
            </a:r>
            <a:r>
              <a:rPr lang="ru-RU" sz="2800" dirty="0" err="1" smtClean="0"/>
              <a:t>ротавирусами</a:t>
            </a:r>
            <a:r>
              <a:rPr lang="ru-RU" sz="2800" dirty="0" smtClean="0"/>
              <a:t>. </a:t>
            </a:r>
            <a:r>
              <a:rPr lang="ru-RU" sz="2800" dirty="0"/>
              <a:t>Для этого заболевания свойственно острое начало, умеренно выраженные симптомы гастроэнтерита или энтерита, частое сочетание кишечного и респираторного синдромов в начальном периоде болезни. В связи с тем, что </a:t>
            </a:r>
            <a:r>
              <a:rPr lang="ru-RU" sz="2800" dirty="0" err="1"/>
              <a:t>ротавирус</a:t>
            </a:r>
            <a:r>
              <a:rPr lang="ru-RU" sz="2800" dirty="0"/>
              <a:t> инфицирует и повреждает клетки тонкого кишечника, вызываемое им заболевание часто неверно называют «кишечным гриппом», хотя </a:t>
            </a:r>
            <a:r>
              <a:rPr lang="ru-RU" sz="2800" dirty="0" err="1"/>
              <a:t>ротавирус</a:t>
            </a:r>
            <a:r>
              <a:rPr lang="ru-RU" sz="2800" dirty="0"/>
              <a:t> не имеет никакого отношения к вирусам гриппа.</a:t>
            </a:r>
          </a:p>
        </p:txBody>
      </p:sp>
    </p:spTree>
    <p:extLst>
      <p:ext uri="{BB962C8B-B14F-4D97-AF65-F5344CB8AC3E}">
        <p14:creationId xmlns="" xmlns:p14="http://schemas.microsoft.com/office/powerpoint/2010/main" val="3614980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Симптомы </a:t>
            </a:r>
            <a:r>
              <a:rPr lang="ru-RU" dirty="0" err="1" smtClean="0"/>
              <a:t>ротавирусной</a:t>
            </a:r>
            <a:r>
              <a:rPr lang="ru-RU" dirty="0" smtClean="0"/>
              <a:t> инфекции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7467600" cy="4392488"/>
          </a:xfrm>
        </p:spPr>
        <p:txBody>
          <a:bodyPr>
            <a:noAutofit/>
          </a:bodyPr>
          <a:lstStyle/>
          <a:p>
            <a:r>
              <a:rPr lang="ru-RU" sz="2000" dirty="0" smtClean="0"/>
              <a:t> </a:t>
            </a:r>
            <a:r>
              <a:rPr lang="ru-RU" sz="2000" dirty="0"/>
              <a:t>В течении болезни выделяют инкубационный период длительностью до 5 суток, острый период длительностью 3–7 суток и период восстановления (4–5 суток). Начало заболевания обычно острое, характеризуется резким повышением температуры, многократной рвотой, схваткообразными болями и урчанием в животе, возможно развитие диареи. Характер стула помогает диагностировать </a:t>
            </a:r>
            <a:r>
              <a:rPr lang="ru-RU" sz="2000" dirty="0" err="1"/>
              <a:t>ротавирусную</a:t>
            </a:r>
            <a:r>
              <a:rPr lang="ru-RU" sz="2000" dirty="0"/>
              <a:t> инфекцию. В первый день болезни стул жидкий желтого цвета, в последующие дни стул становится серо-желтым </a:t>
            </a:r>
            <a:r>
              <a:rPr lang="ru-RU" sz="2000" dirty="0" err="1"/>
              <a:t>глинообразной</a:t>
            </a:r>
            <a:r>
              <a:rPr lang="ru-RU" sz="2000" dirty="0"/>
              <a:t> консистенции. Кроме кишечных проявлений заболевания, больных беспокоят насморк, першение и боль в горле, кашель.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38254234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Личная гигиена (мытье рук после посещения туалета и общественных мест) — одно из правил профилактики заболевания Вышеописанные симптомы больше характерны для детей. У взрослых симптомы </a:t>
            </a:r>
            <a:r>
              <a:rPr lang="ru-RU" dirty="0" err="1"/>
              <a:t>ротавируса</a:t>
            </a:r>
            <a:r>
              <a:rPr lang="ru-RU" dirty="0"/>
              <a:t> часто похожи на обычное расстройство пищеварения. Возможно снижение аппетита, жидкий стул, повышение температуры тела, которые сохраняются в течение короткого времени. Зачастую </a:t>
            </a:r>
            <a:r>
              <a:rPr lang="ru-RU" dirty="0" err="1"/>
              <a:t>ротавирусная</a:t>
            </a:r>
            <a:r>
              <a:rPr lang="ru-RU" dirty="0"/>
              <a:t> инфекция у взрослых протекает бессимптомно, тем не менее, они являются заразными для окружающих. Если в коллективе или семье есть больной человек, то поочередно начинают заболевать окружающие его люди.</a:t>
            </a:r>
          </a:p>
        </p:txBody>
      </p:sp>
    </p:spTree>
    <p:extLst>
      <p:ext uri="{BB962C8B-B14F-4D97-AF65-F5344CB8AC3E}">
        <p14:creationId xmlns="" xmlns:p14="http://schemas.microsoft.com/office/powerpoint/2010/main" val="14477918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Профилактика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Для специфической профилактики </a:t>
            </a:r>
            <a:r>
              <a:rPr lang="ru-RU" dirty="0" err="1"/>
              <a:t>ротавирусной</a:t>
            </a:r>
            <a:r>
              <a:rPr lang="ru-RU" dirty="0"/>
              <a:t> инфекции на настоящий момент существует две вакцины, прошедшие клинические испытания. Обе принимаются орально и содержат ослабленный живой вирус.</a:t>
            </a:r>
          </a:p>
          <a:p>
            <a:endParaRPr lang="ru-RU" dirty="0"/>
          </a:p>
          <a:p>
            <a:r>
              <a:rPr lang="ru-RU" dirty="0"/>
              <a:t>Неспецифическая профилактика заключается в соблюдении санитарно-гигиенических норм (мытьё рук, использование для питья только кипячёной воды), очистке и хлорировании водопроводной воды.</a:t>
            </a:r>
          </a:p>
        </p:txBody>
      </p:sp>
    </p:spTree>
    <p:extLst>
      <p:ext uri="{BB962C8B-B14F-4D97-AF65-F5344CB8AC3E}">
        <p14:creationId xmlns="" xmlns:p14="http://schemas.microsoft.com/office/powerpoint/2010/main" val="41946570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Лечение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Основной целью лечения является борьба с результатами воздействия инфекции на организм: дегидратацией, интоксикацией и связанными с ними нарушениями сердечно-сосудистой и мочевыделительной систем.</a:t>
            </a:r>
          </a:p>
          <a:p>
            <a:endParaRPr lang="ru-RU" dirty="0"/>
          </a:p>
          <a:p>
            <a:r>
              <a:rPr lang="ru-RU" dirty="0"/>
              <a:t>В первую очередь при лечении применяется </a:t>
            </a:r>
            <a:r>
              <a:rPr lang="ru-RU" dirty="0" err="1"/>
              <a:t>регидратационная</a:t>
            </a:r>
            <a:r>
              <a:rPr lang="ru-RU" dirty="0"/>
              <a:t> терапия, может назначаться прием сорбентов (активированный уголь, </a:t>
            </a:r>
            <a:r>
              <a:rPr lang="ru-RU" dirty="0" err="1"/>
              <a:t>смектит</a:t>
            </a:r>
            <a:r>
              <a:rPr lang="ru-RU" dirty="0"/>
              <a:t> </a:t>
            </a:r>
            <a:r>
              <a:rPr lang="ru-RU" dirty="0" err="1"/>
              <a:t>диоктаэдрический</a:t>
            </a:r>
            <a:r>
              <a:rPr lang="ru-RU" dirty="0"/>
              <a:t>, </a:t>
            </a:r>
            <a:r>
              <a:rPr lang="ru-RU" dirty="0" err="1"/>
              <a:t>аттапулгит</a:t>
            </a:r>
            <a:r>
              <a:rPr lang="ru-RU" dirty="0" smtClean="0"/>
              <a:t>). </a:t>
            </a:r>
            <a:r>
              <a:rPr lang="ru-RU" dirty="0"/>
              <a:t>Эффективных противовирусных препаратов для борьбы с активной </a:t>
            </a:r>
            <a:r>
              <a:rPr lang="ru-RU" dirty="0" err="1"/>
              <a:t>ротавирусной</a:t>
            </a:r>
            <a:r>
              <a:rPr lang="ru-RU" dirty="0"/>
              <a:t> инфекцией не существует.</a:t>
            </a:r>
          </a:p>
          <a:p>
            <a:endParaRPr lang="ru-RU" dirty="0"/>
          </a:p>
          <a:p>
            <a:r>
              <a:rPr lang="ru-RU" dirty="0"/>
              <a:t>В процессе лечения — строгая диета: каши на воде, яблочный компот. Исключить молочные продукты до полного выздоровления.</a:t>
            </a:r>
          </a:p>
          <a:p>
            <a:endParaRPr lang="ru-RU" dirty="0"/>
          </a:p>
          <a:p>
            <a:r>
              <a:rPr lang="ru-RU" dirty="0"/>
              <a:t>В качестве эффективного средства против </a:t>
            </a:r>
            <a:r>
              <a:rPr lang="ru-RU" dirty="0" err="1"/>
              <a:t>ротавирусной</a:t>
            </a:r>
            <a:r>
              <a:rPr lang="ru-RU" dirty="0"/>
              <a:t> инфекции ВОЗ рекомендует проведение профилактической вакцинации.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562407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4128" y="1600200"/>
            <a:ext cx="4435744" cy="4525963"/>
          </a:xfrm>
        </p:spPr>
      </p:pic>
    </p:spTree>
    <p:extLst>
      <p:ext uri="{BB962C8B-B14F-4D97-AF65-F5344CB8AC3E}">
        <p14:creationId xmlns="" xmlns:p14="http://schemas.microsoft.com/office/powerpoint/2010/main" val="7505348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398</Words>
  <Application>Microsoft Office PowerPoint</Application>
  <PresentationFormat>Экран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Ротавирусная инфекция</vt:lpstr>
      <vt:lpstr>Слайд 2</vt:lpstr>
      <vt:lpstr>Симптомы ротавирусной инфекции</vt:lpstr>
      <vt:lpstr>Слайд 4</vt:lpstr>
      <vt:lpstr>                  Профилактика</vt:lpstr>
      <vt:lpstr>                        Лечение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Ротавирусная инфекция</dc:title>
  <dc:creator>Dasha</dc:creator>
  <cp:lastModifiedBy>User1</cp:lastModifiedBy>
  <cp:revision>4</cp:revision>
  <dcterms:created xsi:type="dcterms:W3CDTF">2016-12-09T15:23:26Z</dcterms:created>
  <dcterms:modified xsi:type="dcterms:W3CDTF">2020-04-03T08:55:05Z</dcterms:modified>
</cp:coreProperties>
</file>