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5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0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0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8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2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5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1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63FC-4F26-4541-B63B-CA4378A4FD6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Интерактивная игра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«Помоги гномику найти свой цветок»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подготовила: педагог-психолог Королёва Марина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2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Привет! Меня зовут Ира. Сегодня нам надо помочь гномикам найти каждому свой цветок. Для этого нажимай на цветок с таким настроением, как и у гномика. Если ты выполнишь верно, то цветочек появится в рамке и ты можешь переходить к следующему заданию. Перейти к следующему заданию можно, нажав на стрелку в верхнем правом углу. Удачи тебе!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254095" y="2416629"/>
            <a:ext cx="1977191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5"/>
          <a:stretch/>
        </p:blipFill>
        <p:spPr>
          <a:xfrm>
            <a:off x="9724706" y="886442"/>
            <a:ext cx="2197003" cy="3060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10174915" y="4614454"/>
            <a:ext cx="1327542" cy="1534885"/>
          </a:xfrm>
          <a:prstGeom prst="rect">
            <a:avLst/>
          </a:prstGeom>
        </p:spPr>
      </p:pic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10943301" y="1372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/>
        </p:blipFill>
        <p:spPr>
          <a:xfrm>
            <a:off x="9742476" y="878079"/>
            <a:ext cx="2179233" cy="3053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10175125" y="4526279"/>
            <a:ext cx="1313934" cy="1711235"/>
          </a:xfrm>
          <a:prstGeom prst="rect">
            <a:avLst/>
          </a:prstGeom>
        </p:spPr>
      </p:pic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10999855" y="1844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>
          <a:xfrm>
            <a:off x="9624971" y="936714"/>
            <a:ext cx="1989065" cy="2773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10228218" y="4419137"/>
            <a:ext cx="1261389" cy="166426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029802" y="1751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"/>
          <a:stretch/>
        </p:blipFill>
        <p:spPr>
          <a:xfrm>
            <a:off x="9878507" y="1002574"/>
            <a:ext cx="1939834" cy="2707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0085407" y="4420361"/>
            <a:ext cx="1526034" cy="1661815"/>
          </a:xfrm>
          <a:prstGeom prst="rect">
            <a:avLst/>
          </a:prstGeom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11122237" y="1862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/>
        </p:blipFill>
        <p:spPr>
          <a:xfrm>
            <a:off x="9802253" y="1198118"/>
            <a:ext cx="1953163" cy="273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10102124" y="4349931"/>
            <a:ext cx="1492600" cy="198990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038114" y="222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Ты молодец! Отлично справился с заданиями! Пока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332411" y="4767943"/>
            <a:ext cx="483325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88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Интерактивная игра «Помоги гномику найти свой цветок»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«Помоги гномику найти свой цветок»</dc:title>
  <dc:creator>Пользователь Windows</dc:creator>
  <cp:lastModifiedBy>Пользователь Windows</cp:lastModifiedBy>
  <cp:revision>5</cp:revision>
  <dcterms:created xsi:type="dcterms:W3CDTF">2020-04-12T09:02:49Z</dcterms:created>
  <dcterms:modified xsi:type="dcterms:W3CDTF">2020-04-12T09:35:44Z</dcterms:modified>
</cp:coreProperties>
</file>