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07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Интерактивная игра «Собери грибы»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70217"/>
            <a:ext cx="9144000" cy="310895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Презентацию подготовила педагог-психолог: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Королёва Марина Владимировна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" y="3331074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71" y="4421227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</a:t>
            </a:r>
            <a:r>
              <a:rPr lang="ru-RU" sz="3200" dirty="0" smtClean="0">
                <a:solidFill>
                  <a:srgbClr val="0070C0"/>
                </a:solidFill>
              </a:rPr>
              <a:t>синюю стрелку в </a:t>
            </a:r>
            <a:r>
              <a:rPr lang="ru-RU" sz="3200" dirty="0" smtClean="0">
                <a:solidFill>
                  <a:srgbClr val="0070C0"/>
                </a:solidFill>
              </a:rPr>
              <a:t>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Молодец! Ты справился с заданием. Пока!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70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Интерактивная игра «Собери грибы»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Пользователь Windows</cp:lastModifiedBy>
  <cp:revision>32</cp:revision>
  <dcterms:created xsi:type="dcterms:W3CDTF">2020-04-11T05:11:37Z</dcterms:created>
  <dcterms:modified xsi:type="dcterms:W3CDTF">2020-04-11T18:40:37Z</dcterms:modified>
</cp:coreProperties>
</file>