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6" r:id="rId6"/>
    <p:sldId id="267" r:id="rId7"/>
    <p:sldId id="268" r:id="rId8"/>
    <p:sldId id="269" r:id="rId9"/>
    <p:sldId id="273" r:id="rId10"/>
    <p:sldId id="302" r:id="rId11"/>
    <p:sldId id="275" r:id="rId12"/>
    <p:sldId id="277" r:id="rId13"/>
    <p:sldId id="330" r:id="rId14"/>
    <p:sldId id="303" r:id="rId15"/>
    <p:sldId id="305" r:id="rId16"/>
    <p:sldId id="304" r:id="rId17"/>
    <p:sldId id="328" r:id="rId18"/>
    <p:sldId id="282" r:id="rId19"/>
    <p:sldId id="306" r:id="rId20"/>
    <p:sldId id="326" r:id="rId21"/>
    <p:sldId id="331" r:id="rId22"/>
    <p:sldId id="332" r:id="rId23"/>
    <p:sldId id="333" r:id="rId24"/>
    <p:sldId id="336" r:id="rId25"/>
    <p:sldId id="337" r:id="rId26"/>
    <p:sldId id="338" r:id="rId27"/>
    <p:sldId id="339" r:id="rId28"/>
    <p:sldId id="340" r:id="rId29"/>
    <p:sldId id="342" r:id="rId30"/>
    <p:sldId id="343" r:id="rId31"/>
    <p:sldId id="322" r:id="rId32"/>
    <p:sldId id="323" r:id="rId33"/>
    <p:sldId id="344" r:id="rId34"/>
    <p:sldId id="345" r:id="rId35"/>
    <p:sldId id="346" r:id="rId36"/>
    <p:sldId id="283" r:id="rId37"/>
    <p:sldId id="324" r:id="rId38"/>
    <p:sldId id="325" r:id="rId39"/>
    <p:sldId id="329" r:id="rId40"/>
    <p:sldId id="292" r:id="rId41"/>
    <p:sldId id="327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BDC8B-6E7B-4242-9352-8E2B24831FAD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86B0630-C7A4-4AB6-BDF7-1084C213E9C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CDE6D04-89D4-4582-86C2-642D58A6AF87}" type="parTrans" cxnId="{3A1334E4-DBF4-4590-A81F-F7E2D827173F}">
      <dgm:prSet/>
      <dgm:spPr/>
      <dgm:t>
        <a:bodyPr/>
        <a:lstStyle/>
        <a:p>
          <a:endParaRPr lang="ru-RU"/>
        </a:p>
      </dgm:t>
    </dgm:pt>
    <dgm:pt modelId="{FC7EC944-B336-443F-9E8D-44CA3B2D6261}" type="sibTrans" cxnId="{3A1334E4-DBF4-4590-A81F-F7E2D827173F}">
      <dgm:prSet/>
      <dgm:spPr/>
      <dgm:t>
        <a:bodyPr/>
        <a:lstStyle/>
        <a:p>
          <a:endParaRPr lang="ru-RU"/>
        </a:p>
      </dgm:t>
    </dgm:pt>
    <dgm:pt modelId="{16554AEF-F056-430B-B949-BAADF529B57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DAB89BA-489D-46AF-A376-1269704920DE}" type="parTrans" cxnId="{6B715512-95F4-4ECD-A96C-15D0E7F2B48C}">
      <dgm:prSet/>
      <dgm:spPr/>
      <dgm:t>
        <a:bodyPr/>
        <a:lstStyle/>
        <a:p>
          <a:endParaRPr lang="ru-RU"/>
        </a:p>
      </dgm:t>
    </dgm:pt>
    <dgm:pt modelId="{D4C26BF5-3AB7-442D-AA98-54848395B68D}" type="sibTrans" cxnId="{6B715512-95F4-4ECD-A96C-15D0E7F2B48C}">
      <dgm:prSet/>
      <dgm:spPr/>
      <dgm:t>
        <a:bodyPr/>
        <a:lstStyle/>
        <a:p>
          <a:endParaRPr lang="ru-RU"/>
        </a:p>
      </dgm:t>
    </dgm:pt>
    <dgm:pt modelId="{CC3BA4D7-69A8-48A6-B7E6-F45B3F54D14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dirty="0">
            <a:latin typeface="+mn-lt"/>
          </a:endParaRPr>
        </a:p>
      </dgm:t>
    </dgm:pt>
    <dgm:pt modelId="{30FC031F-D42B-4806-A48D-DA88ED723DF0}" type="parTrans" cxnId="{4547C51C-B27E-4F5D-BF1C-44588D95F51D}">
      <dgm:prSet/>
      <dgm:spPr/>
      <dgm:t>
        <a:bodyPr/>
        <a:lstStyle/>
        <a:p>
          <a:endParaRPr lang="ru-RU"/>
        </a:p>
      </dgm:t>
    </dgm:pt>
    <dgm:pt modelId="{1A2AB97A-4DF8-402F-B6B6-6C06E79840B0}" type="sibTrans" cxnId="{4547C51C-B27E-4F5D-BF1C-44588D95F51D}">
      <dgm:prSet/>
      <dgm:spPr/>
      <dgm:t>
        <a:bodyPr/>
        <a:lstStyle/>
        <a:p>
          <a:endParaRPr lang="ru-RU"/>
        </a:p>
      </dgm:t>
    </dgm:pt>
    <dgm:pt modelId="{77ECC9D4-93EC-4D64-B444-9C40CE95025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BF16D9E-77E6-4F9D-A083-9D1FC77F3B7E}" type="parTrans" cxnId="{40F59858-1FD7-4710-A4C6-44280B775D71}">
      <dgm:prSet/>
      <dgm:spPr/>
      <dgm:t>
        <a:bodyPr/>
        <a:lstStyle/>
        <a:p>
          <a:endParaRPr lang="ru-RU"/>
        </a:p>
      </dgm:t>
    </dgm:pt>
    <dgm:pt modelId="{2F7AB42B-1821-4A43-A9E4-07C04484511A}" type="sibTrans" cxnId="{40F59858-1FD7-4710-A4C6-44280B775D71}">
      <dgm:prSet/>
      <dgm:spPr/>
      <dgm:t>
        <a:bodyPr/>
        <a:lstStyle/>
        <a:p>
          <a:endParaRPr lang="ru-RU"/>
        </a:p>
      </dgm:t>
    </dgm:pt>
    <dgm:pt modelId="{BCD8A61A-4024-46A4-9919-FECA3D2BDE6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7FE22FF-A641-4182-9B3B-96D678D62073}" type="parTrans" cxnId="{6380B2F7-3B48-471E-9134-5DA82230BFE5}">
      <dgm:prSet/>
      <dgm:spPr/>
      <dgm:t>
        <a:bodyPr/>
        <a:lstStyle/>
        <a:p>
          <a:endParaRPr lang="ru-RU"/>
        </a:p>
      </dgm:t>
    </dgm:pt>
    <dgm:pt modelId="{2B2BBEA5-72E8-45B2-8929-1211A0143573}" type="sibTrans" cxnId="{6380B2F7-3B48-471E-9134-5DA82230BFE5}">
      <dgm:prSet/>
      <dgm:spPr/>
      <dgm:t>
        <a:bodyPr/>
        <a:lstStyle/>
        <a:p>
          <a:endParaRPr lang="ru-RU"/>
        </a:p>
      </dgm:t>
    </dgm:pt>
    <dgm:pt modelId="{777930C0-4003-4D99-B11C-0861AE4F8850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3F9C0E5-D2E3-435E-ADBA-AD4DE8B48F9B}" type="parTrans" cxnId="{8CCAE6FB-DD2B-461C-92B4-C828AFDD372D}">
      <dgm:prSet/>
      <dgm:spPr/>
      <dgm:t>
        <a:bodyPr/>
        <a:lstStyle/>
        <a:p>
          <a:endParaRPr lang="ru-RU"/>
        </a:p>
      </dgm:t>
    </dgm:pt>
    <dgm:pt modelId="{1234152C-F5D7-471D-9E0C-73A9400550AB}" type="sibTrans" cxnId="{8CCAE6FB-DD2B-461C-92B4-C828AFDD372D}">
      <dgm:prSet/>
      <dgm:spPr/>
      <dgm:t>
        <a:bodyPr/>
        <a:lstStyle/>
        <a:p>
          <a:endParaRPr lang="ru-RU"/>
        </a:p>
      </dgm:t>
    </dgm:pt>
    <dgm:pt modelId="{DCBD53CA-2FC9-4E22-9E52-38449BC9A64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F9A94F0-336F-4E13-B731-3FAB009C8BE5}" type="parTrans" cxnId="{D76DCA4A-A4BF-4F81-BA65-15C03C93D763}">
      <dgm:prSet/>
      <dgm:spPr/>
      <dgm:t>
        <a:bodyPr/>
        <a:lstStyle/>
        <a:p>
          <a:endParaRPr lang="ru-RU"/>
        </a:p>
      </dgm:t>
    </dgm:pt>
    <dgm:pt modelId="{4BABDD57-47F6-4171-A96C-C9FF88E9B1F3}" type="sibTrans" cxnId="{D76DCA4A-A4BF-4F81-BA65-15C03C93D763}">
      <dgm:prSet/>
      <dgm:spPr/>
      <dgm:t>
        <a:bodyPr/>
        <a:lstStyle/>
        <a:p>
          <a:endParaRPr lang="ru-RU"/>
        </a:p>
      </dgm:t>
    </dgm:pt>
    <dgm:pt modelId="{FAE2AB73-4A65-47B4-B6B0-C293F4E604C5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39322D3-5CB7-4EEA-86B2-0DDCED40918B}" type="parTrans" cxnId="{A547DBAC-452D-471E-9023-D533FEE92D6B}">
      <dgm:prSet/>
      <dgm:spPr/>
      <dgm:t>
        <a:bodyPr/>
        <a:lstStyle/>
        <a:p>
          <a:endParaRPr lang="ru-RU"/>
        </a:p>
      </dgm:t>
    </dgm:pt>
    <dgm:pt modelId="{972C88F0-461C-4909-8B74-7C139A64C515}" type="sibTrans" cxnId="{A547DBAC-452D-471E-9023-D533FEE92D6B}">
      <dgm:prSet/>
      <dgm:spPr/>
      <dgm:t>
        <a:bodyPr/>
        <a:lstStyle/>
        <a:p>
          <a:endParaRPr lang="ru-RU"/>
        </a:p>
      </dgm:t>
    </dgm:pt>
    <dgm:pt modelId="{202F0434-D4A4-4217-A65D-0E915E973A01}" type="pres">
      <dgm:prSet presAssocID="{378BDC8B-6E7B-4242-9352-8E2B24831F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E571C-D711-4971-8B52-5B3D501E933D}" type="pres">
      <dgm:prSet presAssocID="{378BDC8B-6E7B-4242-9352-8E2B24831FAD}" presName="cycle" presStyleCnt="0"/>
      <dgm:spPr/>
    </dgm:pt>
    <dgm:pt modelId="{E0F82167-B453-4E77-B8F2-21EF39AACCCE}" type="pres">
      <dgm:prSet presAssocID="{A86B0630-C7A4-4AB6-BDF7-1084C213E9C4}" presName="nodeFirstNode" presStyleLbl="node1" presStyleIdx="0" presStyleCnt="8" custScaleX="241927" custRadScaleRad="111820" custRadScaleInc="-8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5DCE4-92CB-4BBA-BA2A-974085049F11}" type="pres">
      <dgm:prSet presAssocID="{FC7EC944-B336-443F-9E8D-44CA3B2D626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034220-1763-43E9-8AEE-A097D3DCF5FA}" type="pres">
      <dgm:prSet presAssocID="{16554AEF-F056-430B-B949-BAADF529B577}" presName="nodeFollowingNodes" presStyleLbl="node1" presStyleIdx="1" presStyleCnt="8" custScaleX="262489" custScaleY="173027" custRadScaleRad="131350" custRadScaleInc="3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A1074-E1C9-4A38-A8F6-CE5571A75B57}" type="pres">
      <dgm:prSet presAssocID="{CC3BA4D7-69A8-48A6-B7E6-F45B3F54D143}" presName="nodeFollowingNodes" presStyleLbl="node1" presStyleIdx="2" presStyleCnt="8" custScaleX="291745" custScaleY="164784" custRadScaleRad="113224" custRadScaleInc="-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AED00-E1C8-42C9-9EF7-FFE9E0F37FB2}" type="pres">
      <dgm:prSet presAssocID="{77ECC9D4-93EC-4D64-B444-9C40CE950257}" presName="nodeFollowingNodes" presStyleLbl="node1" presStyleIdx="3" presStyleCnt="8" custScaleX="361052" custScaleY="161342" custRadScaleRad="139230" custRadScaleInc="27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8E70F-A0C3-488C-AB0E-92881D3252A0}" type="pres">
      <dgm:prSet presAssocID="{BCD8A61A-4024-46A4-9919-FECA3D2BDE6F}" presName="nodeFollowingNodes" presStyleLbl="node1" presStyleIdx="4" presStyleCnt="8" custScaleX="324034" custScaleY="176783" custRadScaleRad="187639" custRadScaleInc="25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5558-0B91-4CA7-BCF4-2A84AE4B9B52}" type="pres">
      <dgm:prSet presAssocID="{777930C0-4003-4D99-B11C-0861AE4F8850}" presName="nodeFollowingNodes" presStyleLbl="node1" presStyleIdx="5" presStyleCnt="8" custScaleX="300889" custScaleY="113334" custRadScaleRad="116053" custRadScaleInc="-26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6D3CD-255D-4B01-82B5-13500DFA88FB}" type="pres">
      <dgm:prSet presAssocID="{DCBD53CA-2FC9-4E22-9E52-38449BC9A64B}" presName="nodeFollowingNodes" presStyleLbl="node1" presStyleIdx="6" presStyleCnt="8" custScaleX="457591" custRadScaleRad="109473" custRadScaleInc="-26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BB1A-03C0-4D54-B3A7-DBD307EA024D}" type="pres">
      <dgm:prSet presAssocID="{FAE2AB73-4A65-47B4-B6B0-C293F4E604C5}" presName="nodeFollowingNodes" presStyleLbl="node1" presStyleIdx="7" presStyleCnt="8" custScaleX="324932" custRadScaleRad="107080" custRadScaleInc="-11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7DBAC-452D-471E-9023-D533FEE92D6B}" srcId="{378BDC8B-6E7B-4242-9352-8E2B24831FAD}" destId="{FAE2AB73-4A65-47B4-B6B0-C293F4E604C5}" srcOrd="7" destOrd="0" parTransId="{739322D3-5CB7-4EEA-86B2-0DDCED40918B}" sibTransId="{972C88F0-461C-4909-8B74-7C139A64C515}"/>
    <dgm:cxn modelId="{3A1334E4-DBF4-4590-A81F-F7E2D827173F}" srcId="{378BDC8B-6E7B-4242-9352-8E2B24831FAD}" destId="{A86B0630-C7A4-4AB6-BDF7-1084C213E9C4}" srcOrd="0" destOrd="0" parTransId="{7CDE6D04-89D4-4582-86C2-642D58A6AF87}" sibTransId="{FC7EC944-B336-443F-9E8D-44CA3B2D6261}"/>
    <dgm:cxn modelId="{6380B2F7-3B48-471E-9134-5DA82230BFE5}" srcId="{378BDC8B-6E7B-4242-9352-8E2B24831FAD}" destId="{BCD8A61A-4024-46A4-9919-FECA3D2BDE6F}" srcOrd="4" destOrd="0" parTransId="{07FE22FF-A641-4182-9B3B-96D678D62073}" sibTransId="{2B2BBEA5-72E8-45B2-8929-1211A0143573}"/>
    <dgm:cxn modelId="{8CCAE6FB-DD2B-461C-92B4-C828AFDD372D}" srcId="{378BDC8B-6E7B-4242-9352-8E2B24831FAD}" destId="{777930C0-4003-4D99-B11C-0861AE4F8850}" srcOrd="5" destOrd="0" parTransId="{F3F9C0E5-D2E3-435E-ADBA-AD4DE8B48F9B}" sibTransId="{1234152C-F5D7-471D-9E0C-73A9400550AB}"/>
    <dgm:cxn modelId="{6B715512-95F4-4ECD-A96C-15D0E7F2B48C}" srcId="{378BDC8B-6E7B-4242-9352-8E2B24831FAD}" destId="{16554AEF-F056-430B-B949-BAADF529B577}" srcOrd="1" destOrd="0" parTransId="{ADAB89BA-489D-46AF-A376-1269704920DE}" sibTransId="{D4C26BF5-3AB7-442D-AA98-54848395B68D}"/>
    <dgm:cxn modelId="{C5E2E56B-1EBD-4A09-8B24-B9A042A399C2}" type="presOf" srcId="{CC3BA4D7-69A8-48A6-B7E6-F45B3F54D143}" destId="{FFEA1074-E1C9-4A38-A8F6-CE5571A75B57}" srcOrd="0" destOrd="0" presId="urn:microsoft.com/office/officeart/2005/8/layout/cycle3"/>
    <dgm:cxn modelId="{1EFF2481-FAB2-4E42-B260-594435D3B559}" type="presOf" srcId="{378BDC8B-6E7B-4242-9352-8E2B24831FAD}" destId="{202F0434-D4A4-4217-A65D-0E915E973A01}" srcOrd="0" destOrd="0" presId="urn:microsoft.com/office/officeart/2005/8/layout/cycle3"/>
    <dgm:cxn modelId="{82337D29-F860-4237-AAA3-33F23542CD0B}" type="presOf" srcId="{FC7EC944-B336-443F-9E8D-44CA3B2D6261}" destId="{ACF5DCE4-92CB-4BBA-BA2A-974085049F11}" srcOrd="0" destOrd="0" presId="urn:microsoft.com/office/officeart/2005/8/layout/cycle3"/>
    <dgm:cxn modelId="{35AAD81A-7BE3-459C-A532-A41E339D2088}" type="presOf" srcId="{77ECC9D4-93EC-4D64-B444-9C40CE950257}" destId="{B53AED00-E1C8-42C9-9EF7-FFE9E0F37FB2}" srcOrd="0" destOrd="0" presId="urn:microsoft.com/office/officeart/2005/8/layout/cycle3"/>
    <dgm:cxn modelId="{5EAAA344-F68B-4AAF-9C62-A5E66043715F}" type="presOf" srcId="{16554AEF-F056-430B-B949-BAADF529B577}" destId="{87034220-1763-43E9-8AEE-A097D3DCF5FA}" srcOrd="0" destOrd="0" presId="urn:microsoft.com/office/officeart/2005/8/layout/cycle3"/>
    <dgm:cxn modelId="{40F59858-1FD7-4710-A4C6-44280B775D71}" srcId="{378BDC8B-6E7B-4242-9352-8E2B24831FAD}" destId="{77ECC9D4-93EC-4D64-B444-9C40CE950257}" srcOrd="3" destOrd="0" parTransId="{6BF16D9E-77E6-4F9D-A083-9D1FC77F3B7E}" sibTransId="{2F7AB42B-1821-4A43-A9E4-07C04484511A}"/>
    <dgm:cxn modelId="{D46B884F-D77F-49A0-A002-8398E21971B9}" type="presOf" srcId="{777930C0-4003-4D99-B11C-0861AE4F8850}" destId="{90C85558-0B91-4CA7-BCF4-2A84AE4B9B52}" srcOrd="0" destOrd="0" presId="urn:microsoft.com/office/officeart/2005/8/layout/cycle3"/>
    <dgm:cxn modelId="{D76DCA4A-A4BF-4F81-BA65-15C03C93D763}" srcId="{378BDC8B-6E7B-4242-9352-8E2B24831FAD}" destId="{DCBD53CA-2FC9-4E22-9E52-38449BC9A64B}" srcOrd="6" destOrd="0" parTransId="{1F9A94F0-336F-4E13-B731-3FAB009C8BE5}" sibTransId="{4BABDD57-47F6-4171-A96C-C9FF88E9B1F3}"/>
    <dgm:cxn modelId="{4547C51C-B27E-4F5D-BF1C-44588D95F51D}" srcId="{378BDC8B-6E7B-4242-9352-8E2B24831FAD}" destId="{CC3BA4D7-69A8-48A6-B7E6-F45B3F54D143}" srcOrd="2" destOrd="0" parTransId="{30FC031F-D42B-4806-A48D-DA88ED723DF0}" sibTransId="{1A2AB97A-4DF8-402F-B6B6-6C06E79840B0}"/>
    <dgm:cxn modelId="{8ACB9942-6377-4BBC-82E4-4CA5CEB5D3B8}" type="presOf" srcId="{FAE2AB73-4A65-47B4-B6B0-C293F4E604C5}" destId="{C516BB1A-03C0-4D54-B3A7-DBD307EA024D}" srcOrd="0" destOrd="0" presId="urn:microsoft.com/office/officeart/2005/8/layout/cycle3"/>
    <dgm:cxn modelId="{9DFF9E82-A883-490D-8F66-22B6F6E37D59}" type="presOf" srcId="{A86B0630-C7A4-4AB6-BDF7-1084C213E9C4}" destId="{E0F82167-B453-4E77-B8F2-21EF39AACCCE}" srcOrd="0" destOrd="0" presId="urn:microsoft.com/office/officeart/2005/8/layout/cycle3"/>
    <dgm:cxn modelId="{69E7E970-F56A-4362-B4F1-C38A7F947939}" type="presOf" srcId="{DCBD53CA-2FC9-4E22-9E52-38449BC9A64B}" destId="{F6C6D3CD-255D-4B01-82B5-13500DFA88FB}" srcOrd="0" destOrd="0" presId="urn:microsoft.com/office/officeart/2005/8/layout/cycle3"/>
    <dgm:cxn modelId="{67A3033D-92AA-4F04-8351-E6486D23905A}" type="presOf" srcId="{BCD8A61A-4024-46A4-9919-FECA3D2BDE6F}" destId="{0B18E70F-A0C3-488C-AB0E-92881D3252A0}" srcOrd="0" destOrd="0" presId="urn:microsoft.com/office/officeart/2005/8/layout/cycle3"/>
    <dgm:cxn modelId="{0D858787-56A3-4621-A0B3-70996034990E}" type="presParOf" srcId="{202F0434-D4A4-4217-A65D-0E915E973A01}" destId="{A89E571C-D711-4971-8B52-5B3D501E933D}" srcOrd="0" destOrd="0" presId="urn:microsoft.com/office/officeart/2005/8/layout/cycle3"/>
    <dgm:cxn modelId="{9281D28F-C7F2-4CEB-B30E-A1F1CDFAD7E1}" type="presParOf" srcId="{A89E571C-D711-4971-8B52-5B3D501E933D}" destId="{E0F82167-B453-4E77-B8F2-21EF39AACCCE}" srcOrd="0" destOrd="0" presId="urn:microsoft.com/office/officeart/2005/8/layout/cycle3"/>
    <dgm:cxn modelId="{BA40B52B-EF61-48F0-BB51-7C9FAFDF2B08}" type="presParOf" srcId="{A89E571C-D711-4971-8B52-5B3D501E933D}" destId="{ACF5DCE4-92CB-4BBA-BA2A-974085049F11}" srcOrd="1" destOrd="0" presId="urn:microsoft.com/office/officeart/2005/8/layout/cycle3"/>
    <dgm:cxn modelId="{D2437C73-22D5-4A32-B520-5D01E41C4782}" type="presParOf" srcId="{A89E571C-D711-4971-8B52-5B3D501E933D}" destId="{87034220-1763-43E9-8AEE-A097D3DCF5FA}" srcOrd="2" destOrd="0" presId="urn:microsoft.com/office/officeart/2005/8/layout/cycle3"/>
    <dgm:cxn modelId="{D06CD516-91ED-4AE9-B30A-4ED9F2AEBF24}" type="presParOf" srcId="{A89E571C-D711-4971-8B52-5B3D501E933D}" destId="{FFEA1074-E1C9-4A38-A8F6-CE5571A75B57}" srcOrd="3" destOrd="0" presId="urn:microsoft.com/office/officeart/2005/8/layout/cycle3"/>
    <dgm:cxn modelId="{77FB863A-DA87-4AC1-AC99-44E0FF4F3856}" type="presParOf" srcId="{A89E571C-D711-4971-8B52-5B3D501E933D}" destId="{B53AED00-E1C8-42C9-9EF7-FFE9E0F37FB2}" srcOrd="4" destOrd="0" presId="urn:microsoft.com/office/officeart/2005/8/layout/cycle3"/>
    <dgm:cxn modelId="{716CB2DD-AB15-4FAE-9791-2D62709652E2}" type="presParOf" srcId="{A89E571C-D711-4971-8B52-5B3D501E933D}" destId="{0B18E70F-A0C3-488C-AB0E-92881D3252A0}" srcOrd="5" destOrd="0" presId="urn:microsoft.com/office/officeart/2005/8/layout/cycle3"/>
    <dgm:cxn modelId="{0A382176-C841-413E-AB94-5FC2C9A72255}" type="presParOf" srcId="{A89E571C-D711-4971-8B52-5B3D501E933D}" destId="{90C85558-0B91-4CA7-BCF4-2A84AE4B9B52}" srcOrd="6" destOrd="0" presId="urn:microsoft.com/office/officeart/2005/8/layout/cycle3"/>
    <dgm:cxn modelId="{8D6FAF58-EE60-4305-8329-7561C6C942EF}" type="presParOf" srcId="{A89E571C-D711-4971-8B52-5B3D501E933D}" destId="{F6C6D3CD-255D-4B01-82B5-13500DFA88FB}" srcOrd="7" destOrd="0" presId="urn:microsoft.com/office/officeart/2005/8/layout/cycle3"/>
    <dgm:cxn modelId="{AC65C649-23A5-4E4F-BC9F-D574AC3273B5}" type="presParOf" srcId="{A89E571C-D711-4971-8B52-5B3D501E933D}" destId="{C516BB1A-03C0-4D54-B3A7-DBD307EA024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3741C-9121-4CC6-9F2E-A23716F53E4C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2DD6722-FEF2-4421-B4E9-8F4D6E88D5DA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BFB289B-374E-4DD8-9469-27D5C2C72D5F}" type="parTrans" cxnId="{A00332C5-5923-482A-88B5-8F71D91133B4}">
      <dgm:prSet/>
      <dgm:spPr/>
      <dgm:t>
        <a:bodyPr/>
        <a:lstStyle/>
        <a:p>
          <a:endParaRPr lang="ru-RU"/>
        </a:p>
      </dgm:t>
    </dgm:pt>
    <dgm:pt modelId="{12D63D00-B83C-4DD1-B033-691E954B827C}" type="sibTrans" cxnId="{A00332C5-5923-482A-88B5-8F71D91133B4}">
      <dgm:prSet/>
      <dgm:spPr/>
      <dgm:t>
        <a:bodyPr/>
        <a:lstStyle/>
        <a:p>
          <a:endParaRPr lang="ru-RU"/>
        </a:p>
      </dgm:t>
    </dgm:pt>
    <dgm:pt modelId="{E058E455-839A-472F-8C25-11ABEB4C8C8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Педагоги</a:t>
          </a:r>
          <a:endParaRPr lang="ru-RU" sz="2400" b="1" dirty="0"/>
        </a:p>
      </dgm:t>
    </dgm:pt>
    <dgm:pt modelId="{9BC46130-C30E-4D90-80FF-E49FEFC5DCDA}" type="parTrans" cxnId="{496AC124-9A1B-4CC8-9B55-D8F30E01A35D}">
      <dgm:prSet/>
      <dgm:spPr/>
      <dgm:t>
        <a:bodyPr/>
        <a:lstStyle/>
        <a:p>
          <a:endParaRPr lang="ru-RU"/>
        </a:p>
      </dgm:t>
    </dgm:pt>
    <dgm:pt modelId="{6F39F294-18B3-47AB-9356-8160022ABF95}" type="sibTrans" cxnId="{496AC124-9A1B-4CC8-9B55-D8F30E01A35D}">
      <dgm:prSet/>
      <dgm:spPr/>
      <dgm:t>
        <a:bodyPr/>
        <a:lstStyle/>
        <a:p>
          <a:endParaRPr lang="ru-RU"/>
        </a:p>
      </dgm:t>
    </dgm:pt>
    <dgm:pt modelId="{9CC48CA9-BBB9-4B03-96C6-2EFE4DDE5260}">
      <dgm:prSet phldrT="[Текст]" custT="1"/>
      <dgm:spPr/>
      <dgm:t>
        <a:bodyPr/>
        <a:lstStyle/>
        <a:p>
          <a:r>
            <a:rPr lang="ru-RU" sz="2400" b="1" dirty="0" smtClean="0"/>
            <a:t>Родители</a:t>
          </a:r>
          <a:r>
            <a:rPr lang="ru-RU" sz="2400" b="1" baseline="0" dirty="0" smtClean="0"/>
            <a:t> (семья)</a:t>
          </a:r>
          <a:endParaRPr lang="ru-RU" sz="2400" b="1" dirty="0"/>
        </a:p>
      </dgm:t>
    </dgm:pt>
    <dgm:pt modelId="{7018FAEF-1F40-4FA2-AA39-0E811A2A0D19}" type="parTrans" cxnId="{2F00CC2D-E620-4AEC-B2AD-3223E311DBDC}">
      <dgm:prSet/>
      <dgm:spPr/>
      <dgm:t>
        <a:bodyPr/>
        <a:lstStyle/>
        <a:p>
          <a:endParaRPr lang="ru-RU"/>
        </a:p>
      </dgm:t>
    </dgm:pt>
    <dgm:pt modelId="{E304AAB4-3F56-44B6-830F-C79712E92CA3}" type="sibTrans" cxnId="{2F00CC2D-E620-4AEC-B2AD-3223E311DBDC}">
      <dgm:prSet/>
      <dgm:spPr/>
      <dgm:t>
        <a:bodyPr/>
        <a:lstStyle/>
        <a:p>
          <a:endParaRPr lang="ru-RU"/>
        </a:p>
      </dgm:t>
    </dgm:pt>
    <dgm:pt modelId="{9F54C07A-978B-461B-A88F-6E4600970768}" type="pres">
      <dgm:prSet presAssocID="{B5E3741C-9121-4CC6-9F2E-A23716F53E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5DC47-FAB0-44D8-9277-4A23C65B6B6D}" type="pres">
      <dgm:prSet presAssocID="{F2DD6722-FEF2-4421-B4E9-8F4D6E88D5DA}" presName="circ1" presStyleLbl="vennNode1" presStyleIdx="0" presStyleCnt="3" custScaleX="89284" custScaleY="88506" custLinFactNeighborX="-5227" custLinFactNeighborY="7197"/>
      <dgm:spPr/>
      <dgm:t>
        <a:bodyPr/>
        <a:lstStyle/>
        <a:p>
          <a:endParaRPr lang="ru-RU"/>
        </a:p>
      </dgm:t>
    </dgm:pt>
    <dgm:pt modelId="{4FB81214-3C6D-45E5-81D3-14B5E5482A38}" type="pres">
      <dgm:prSet presAssocID="{F2DD6722-FEF2-4421-B4E9-8F4D6E88D5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302C9-CB8F-4FB9-9125-7E11FD06A89D}" type="pres">
      <dgm:prSet presAssocID="{E058E455-839A-472F-8C25-11ABEB4C8C8A}" presName="circ2" presStyleLbl="vennNode1" presStyleIdx="1" presStyleCnt="3" custScaleX="90824" custScaleY="87709" custLinFactNeighborX="2965" custLinFactNeighborY="855"/>
      <dgm:spPr/>
      <dgm:t>
        <a:bodyPr/>
        <a:lstStyle/>
        <a:p>
          <a:endParaRPr lang="ru-RU"/>
        </a:p>
      </dgm:t>
    </dgm:pt>
    <dgm:pt modelId="{80DE73CF-0F71-4E9D-9031-CC658049BC09}" type="pres">
      <dgm:prSet presAssocID="{E058E455-839A-472F-8C25-11ABEB4C8C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147F-C7D9-4E43-B380-3243478544EE}" type="pres">
      <dgm:prSet presAssocID="{9CC48CA9-BBB9-4B03-96C6-2EFE4DDE5260}" presName="circ3" presStyleLbl="vennNode1" presStyleIdx="2" presStyleCnt="3" custScaleX="90109" custScaleY="86360" custLinFactNeighborX="-10060" custLinFactNeighborY="8704"/>
      <dgm:spPr/>
      <dgm:t>
        <a:bodyPr/>
        <a:lstStyle/>
        <a:p>
          <a:endParaRPr lang="ru-RU"/>
        </a:p>
      </dgm:t>
    </dgm:pt>
    <dgm:pt modelId="{28FC03B2-9A13-44CD-B17B-364840C1392F}" type="pres">
      <dgm:prSet presAssocID="{9CC48CA9-BBB9-4B03-96C6-2EFE4DDE52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3B8C1-F190-47A5-A1A8-CC07E3CC20AC}" type="presOf" srcId="{E058E455-839A-472F-8C25-11ABEB4C8C8A}" destId="{B19302C9-CB8F-4FB9-9125-7E11FD06A89D}" srcOrd="0" destOrd="0" presId="urn:microsoft.com/office/officeart/2005/8/layout/venn1"/>
    <dgm:cxn modelId="{348B7EBD-98FB-4D50-9124-E8D5F3544759}" type="presOf" srcId="{E058E455-839A-472F-8C25-11ABEB4C8C8A}" destId="{80DE73CF-0F71-4E9D-9031-CC658049BC09}" srcOrd="1" destOrd="0" presId="urn:microsoft.com/office/officeart/2005/8/layout/venn1"/>
    <dgm:cxn modelId="{A00332C5-5923-482A-88B5-8F71D91133B4}" srcId="{B5E3741C-9121-4CC6-9F2E-A23716F53E4C}" destId="{F2DD6722-FEF2-4421-B4E9-8F4D6E88D5DA}" srcOrd="0" destOrd="0" parTransId="{ABFB289B-374E-4DD8-9469-27D5C2C72D5F}" sibTransId="{12D63D00-B83C-4DD1-B033-691E954B827C}"/>
    <dgm:cxn modelId="{2B7A77DA-9B23-45C7-AA9B-06B83F20652E}" type="presOf" srcId="{B5E3741C-9121-4CC6-9F2E-A23716F53E4C}" destId="{9F54C07A-978B-461B-A88F-6E4600970768}" srcOrd="0" destOrd="0" presId="urn:microsoft.com/office/officeart/2005/8/layout/venn1"/>
    <dgm:cxn modelId="{E5901A0F-D412-420A-B9F5-8D1BC354BD5D}" type="presOf" srcId="{F2DD6722-FEF2-4421-B4E9-8F4D6E88D5DA}" destId="{4645DC47-FAB0-44D8-9277-4A23C65B6B6D}" srcOrd="0" destOrd="0" presId="urn:microsoft.com/office/officeart/2005/8/layout/venn1"/>
    <dgm:cxn modelId="{47CCCEA9-B4EB-4DB8-A04E-C360AFED4685}" type="presOf" srcId="{F2DD6722-FEF2-4421-B4E9-8F4D6E88D5DA}" destId="{4FB81214-3C6D-45E5-81D3-14B5E5482A38}" srcOrd="1" destOrd="0" presId="urn:microsoft.com/office/officeart/2005/8/layout/venn1"/>
    <dgm:cxn modelId="{9B53EB64-6D9F-40ED-B98C-91375D0BEA30}" type="presOf" srcId="{9CC48CA9-BBB9-4B03-96C6-2EFE4DDE5260}" destId="{F9A9147F-C7D9-4E43-B380-3243478544EE}" srcOrd="0" destOrd="0" presId="urn:microsoft.com/office/officeart/2005/8/layout/venn1"/>
    <dgm:cxn modelId="{2F00CC2D-E620-4AEC-B2AD-3223E311DBDC}" srcId="{B5E3741C-9121-4CC6-9F2E-A23716F53E4C}" destId="{9CC48CA9-BBB9-4B03-96C6-2EFE4DDE5260}" srcOrd="2" destOrd="0" parTransId="{7018FAEF-1F40-4FA2-AA39-0E811A2A0D19}" sibTransId="{E304AAB4-3F56-44B6-830F-C79712E92CA3}"/>
    <dgm:cxn modelId="{496AC124-9A1B-4CC8-9B55-D8F30E01A35D}" srcId="{B5E3741C-9121-4CC6-9F2E-A23716F53E4C}" destId="{E058E455-839A-472F-8C25-11ABEB4C8C8A}" srcOrd="1" destOrd="0" parTransId="{9BC46130-C30E-4D90-80FF-E49FEFC5DCDA}" sibTransId="{6F39F294-18B3-47AB-9356-8160022ABF95}"/>
    <dgm:cxn modelId="{476368ED-EC63-4E0E-B931-DC36E16F8673}" type="presOf" srcId="{9CC48CA9-BBB9-4B03-96C6-2EFE4DDE5260}" destId="{28FC03B2-9A13-44CD-B17B-364840C1392F}" srcOrd="1" destOrd="0" presId="urn:microsoft.com/office/officeart/2005/8/layout/venn1"/>
    <dgm:cxn modelId="{E5ED0FC0-9E21-41EA-AC96-B92C29A23125}" type="presParOf" srcId="{9F54C07A-978B-461B-A88F-6E4600970768}" destId="{4645DC47-FAB0-44D8-9277-4A23C65B6B6D}" srcOrd="0" destOrd="0" presId="urn:microsoft.com/office/officeart/2005/8/layout/venn1"/>
    <dgm:cxn modelId="{8757936A-08CD-43D1-9474-76D352208241}" type="presParOf" srcId="{9F54C07A-978B-461B-A88F-6E4600970768}" destId="{4FB81214-3C6D-45E5-81D3-14B5E5482A38}" srcOrd="1" destOrd="0" presId="urn:microsoft.com/office/officeart/2005/8/layout/venn1"/>
    <dgm:cxn modelId="{EC7D12A1-71FA-4BBA-B41E-B80DC83333C5}" type="presParOf" srcId="{9F54C07A-978B-461B-A88F-6E4600970768}" destId="{B19302C9-CB8F-4FB9-9125-7E11FD06A89D}" srcOrd="2" destOrd="0" presId="urn:microsoft.com/office/officeart/2005/8/layout/venn1"/>
    <dgm:cxn modelId="{1C1DD526-3A88-42BB-9B5C-64D6CFB39221}" type="presParOf" srcId="{9F54C07A-978B-461B-A88F-6E4600970768}" destId="{80DE73CF-0F71-4E9D-9031-CC658049BC09}" srcOrd="3" destOrd="0" presId="urn:microsoft.com/office/officeart/2005/8/layout/venn1"/>
    <dgm:cxn modelId="{30C4C973-F986-4484-9199-B9BF12FE2500}" type="presParOf" srcId="{9F54C07A-978B-461B-A88F-6E4600970768}" destId="{F9A9147F-C7D9-4E43-B380-3243478544EE}" srcOrd="4" destOrd="0" presId="urn:microsoft.com/office/officeart/2005/8/layout/venn1"/>
    <dgm:cxn modelId="{5CA581FC-D281-4B56-9A48-B44EAFE02832}" type="presParOf" srcId="{9F54C07A-978B-461B-A88F-6E4600970768}" destId="{28FC03B2-9A13-44CD-B17B-364840C139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7EA1E-16C5-4561-8269-F082F751A0BC}" type="doc">
      <dgm:prSet loTypeId="urn:microsoft.com/office/officeart/2005/8/layout/radial5" loCatId="cycle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A74A6D6-191B-4D60-B735-BE3F7647499C}">
      <dgm:prSet phldrT="[Текст]"/>
      <dgm:spPr/>
      <dgm:t>
        <a:bodyPr/>
        <a:lstStyle/>
        <a:p>
          <a:r>
            <a:rPr lang="ru-RU" dirty="0" smtClean="0"/>
            <a:t>ФГОС</a:t>
          </a:r>
        </a:p>
        <a:p>
          <a:r>
            <a:rPr lang="ru-RU" dirty="0" smtClean="0"/>
            <a:t>ДО</a:t>
          </a:r>
          <a:endParaRPr lang="ru-RU" dirty="0"/>
        </a:p>
      </dgm:t>
    </dgm:pt>
    <dgm:pt modelId="{2EDD73C6-AC1C-42F4-BA67-FC1576A7990E}" type="parTrans" cxnId="{DC984604-C952-44E8-A2AE-CCE571FB1AD7}">
      <dgm:prSet/>
      <dgm:spPr/>
      <dgm:t>
        <a:bodyPr/>
        <a:lstStyle/>
        <a:p>
          <a:endParaRPr lang="ru-RU"/>
        </a:p>
      </dgm:t>
    </dgm:pt>
    <dgm:pt modelId="{183410B6-B9B6-49F0-943F-87499CED1977}" type="sibTrans" cxnId="{DC984604-C952-44E8-A2AE-CCE571FB1AD7}">
      <dgm:prSet/>
      <dgm:spPr/>
      <dgm:t>
        <a:bodyPr/>
        <a:lstStyle/>
        <a:p>
          <a:endParaRPr lang="ru-RU"/>
        </a:p>
      </dgm:t>
    </dgm:pt>
    <dgm:pt modelId="{8DC00AB8-BF22-4AA7-9542-15842D5588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6E2BFE-8605-4402-B973-7D7A1C8FA7C1}" type="parTrans" cxnId="{47575D5A-5C22-41E3-9F78-09D84730D548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737BAE52-AA4D-4EFB-A355-EC991718EF1A}" type="sibTrans" cxnId="{47575D5A-5C22-41E3-9F78-09D84730D548}">
      <dgm:prSet/>
      <dgm:spPr/>
      <dgm:t>
        <a:bodyPr/>
        <a:lstStyle/>
        <a:p>
          <a:endParaRPr lang="ru-RU"/>
        </a:p>
      </dgm:t>
    </dgm:pt>
    <dgm:pt modelId="{0B2A6D7D-4D50-412F-ABE8-1AF0CB17D5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6FFDDA6-41FF-4A1A-9A47-59BC307CE96E}" type="parTrans" cxnId="{49395629-687C-4628-89A3-F624741292E6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F4E18B2B-8368-42C7-9E4B-DE6940D2F998}" type="sibTrans" cxnId="{49395629-687C-4628-89A3-F624741292E6}">
      <dgm:prSet/>
      <dgm:spPr/>
      <dgm:t>
        <a:bodyPr/>
        <a:lstStyle/>
        <a:p>
          <a:endParaRPr lang="ru-RU"/>
        </a:p>
      </dgm:t>
    </dgm:pt>
    <dgm:pt modelId="{BCC3DC83-4CF3-4644-80C0-55E9FEBD255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19A44A9-4DED-4BE5-AC8C-054A14284A37}" type="parTrans" cxnId="{3395797A-24BC-4968-A59A-3E8DA2E1EDF4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C661A714-2107-476D-AB1A-AF9B83811226}" type="sibTrans" cxnId="{3395797A-24BC-4968-A59A-3E8DA2E1EDF4}">
      <dgm:prSet/>
      <dgm:spPr/>
      <dgm:t>
        <a:bodyPr/>
        <a:lstStyle/>
        <a:p>
          <a:endParaRPr lang="ru-RU"/>
        </a:p>
      </dgm:t>
    </dgm:pt>
    <dgm:pt modelId="{CF8449BC-A1D3-42E2-97AE-60974BD8BA2E}">
      <dgm:prSet phldrT="[Текст]" phldr="1"/>
      <dgm:spPr/>
      <dgm:t>
        <a:bodyPr/>
        <a:lstStyle/>
        <a:p>
          <a:endParaRPr lang="ru-RU" dirty="0"/>
        </a:p>
      </dgm:t>
    </dgm:pt>
    <dgm:pt modelId="{D88F4D34-F49A-496E-A3B0-BFDBE6329D82}" type="parTrans" cxnId="{D352468D-BD71-4E28-8EE9-5C041472F836}">
      <dgm:prSet/>
      <dgm:spPr/>
      <dgm:t>
        <a:bodyPr/>
        <a:lstStyle/>
        <a:p>
          <a:endParaRPr lang="ru-RU"/>
        </a:p>
      </dgm:t>
    </dgm:pt>
    <dgm:pt modelId="{587B1D53-869F-47DA-84BE-B7FAD0D86E55}" type="sibTrans" cxnId="{D352468D-BD71-4E28-8EE9-5C041472F836}">
      <dgm:prSet/>
      <dgm:spPr/>
      <dgm:t>
        <a:bodyPr/>
        <a:lstStyle/>
        <a:p>
          <a:endParaRPr lang="ru-RU"/>
        </a:p>
      </dgm:t>
    </dgm:pt>
    <dgm:pt modelId="{F763E933-7CE8-42B5-BA1F-508994E235C2}">
      <dgm:prSet phldrT="[Текст]" phldr="1"/>
      <dgm:spPr/>
      <dgm:t>
        <a:bodyPr/>
        <a:lstStyle/>
        <a:p>
          <a:endParaRPr lang="ru-RU" dirty="0"/>
        </a:p>
      </dgm:t>
    </dgm:pt>
    <dgm:pt modelId="{40750DA6-C07A-4ECD-8ACC-28382FAE2308}" type="parTrans" cxnId="{219AB10A-CA12-45B4-B45D-ABFF61A141CF}">
      <dgm:prSet/>
      <dgm:spPr/>
      <dgm:t>
        <a:bodyPr/>
        <a:lstStyle/>
        <a:p>
          <a:endParaRPr lang="ru-RU"/>
        </a:p>
      </dgm:t>
    </dgm:pt>
    <dgm:pt modelId="{741AE215-FB78-444B-A6CA-8BD83884633A}" type="sibTrans" cxnId="{219AB10A-CA12-45B4-B45D-ABFF61A141CF}">
      <dgm:prSet/>
      <dgm:spPr/>
      <dgm:t>
        <a:bodyPr/>
        <a:lstStyle/>
        <a:p>
          <a:endParaRPr lang="ru-RU"/>
        </a:p>
      </dgm:t>
    </dgm:pt>
    <dgm:pt modelId="{3C5E70AA-FBA1-4D61-8500-CE55629CA9E1}">
      <dgm:prSet phldrT="[Текст]" custRadScaleRad="111930" custRadScaleInc="-35963"/>
      <dgm:spPr/>
      <dgm:t>
        <a:bodyPr/>
        <a:lstStyle/>
        <a:p>
          <a:endParaRPr lang="ru-RU" dirty="0"/>
        </a:p>
      </dgm:t>
    </dgm:pt>
    <dgm:pt modelId="{9D542F19-66E2-4019-BCB9-3E95710393F8}" type="parTrans" cxnId="{88F17880-E2BC-4D0A-831B-1D52CEA63EC4}">
      <dgm:prSet/>
      <dgm:spPr/>
      <dgm:t>
        <a:bodyPr/>
        <a:lstStyle/>
        <a:p>
          <a:endParaRPr lang="ru-RU"/>
        </a:p>
      </dgm:t>
    </dgm:pt>
    <dgm:pt modelId="{190DA5CC-9759-4930-A1D5-121687FDEC86}" type="sibTrans" cxnId="{88F17880-E2BC-4D0A-831B-1D52CEA63EC4}">
      <dgm:prSet/>
      <dgm:spPr/>
      <dgm:t>
        <a:bodyPr/>
        <a:lstStyle/>
        <a:p>
          <a:endParaRPr lang="ru-RU"/>
        </a:p>
      </dgm:t>
    </dgm:pt>
    <dgm:pt modelId="{CB895A3D-2649-48D9-BE47-DDD3A629FD20}">
      <dgm:prSet phldrT="[Текст]" phldr="1"/>
      <dgm:spPr/>
      <dgm:t>
        <a:bodyPr/>
        <a:lstStyle/>
        <a:p>
          <a:endParaRPr lang="ru-RU" dirty="0"/>
        </a:p>
      </dgm:t>
    </dgm:pt>
    <dgm:pt modelId="{547EEC70-3639-4DB0-B94B-3078B23FA8A0}" type="parTrans" cxnId="{6D651BF8-5BD0-4A94-B4DF-41D02BF80548}">
      <dgm:prSet/>
      <dgm:spPr/>
      <dgm:t>
        <a:bodyPr/>
        <a:lstStyle/>
        <a:p>
          <a:endParaRPr lang="ru-RU"/>
        </a:p>
      </dgm:t>
    </dgm:pt>
    <dgm:pt modelId="{83965FD5-1784-4046-A7D9-DB661AA0A6AC}" type="sibTrans" cxnId="{6D651BF8-5BD0-4A94-B4DF-41D02BF80548}">
      <dgm:prSet/>
      <dgm:spPr/>
      <dgm:t>
        <a:bodyPr/>
        <a:lstStyle/>
        <a:p>
          <a:endParaRPr lang="ru-RU"/>
        </a:p>
      </dgm:t>
    </dgm:pt>
    <dgm:pt modelId="{ECED1B9F-8271-497E-AAA5-3E0489E7EA9E}">
      <dgm:prSet phldrT="[Текст]"/>
      <dgm:spPr/>
      <dgm:t>
        <a:bodyPr/>
        <a:lstStyle/>
        <a:p>
          <a:endParaRPr lang="ru-RU" dirty="0"/>
        </a:p>
      </dgm:t>
    </dgm:pt>
    <dgm:pt modelId="{44EB41DB-09F4-44A1-9486-8DF94FC5582B}" type="parTrans" cxnId="{DB2CEB07-CF0A-4C76-A771-CCBE3663D615}">
      <dgm:prSet/>
      <dgm:spPr/>
      <dgm:t>
        <a:bodyPr/>
        <a:lstStyle/>
        <a:p>
          <a:endParaRPr lang="ru-RU"/>
        </a:p>
      </dgm:t>
    </dgm:pt>
    <dgm:pt modelId="{024B3915-2D6A-44CF-924D-0EEDB44E848B}" type="sibTrans" cxnId="{DB2CEB07-CF0A-4C76-A771-CCBE3663D615}">
      <dgm:prSet/>
      <dgm:spPr/>
      <dgm:t>
        <a:bodyPr/>
        <a:lstStyle/>
        <a:p>
          <a:endParaRPr lang="ru-RU"/>
        </a:p>
      </dgm:t>
    </dgm:pt>
    <dgm:pt modelId="{EF9149E4-0EE3-4589-AEAB-A1D8D0223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Работа с детьми с ограниченными возможностями здоровья</a:t>
          </a:r>
        </a:p>
      </dgm:t>
    </dgm:pt>
    <dgm:pt modelId="{115F782B-C2BD-4EAA-BB2A-E381DC95236C}" type="parTrans" cxnId="{1043831E-A51B-4E97-B71C-836806ECE737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972AF430-A782-4A0C-A415-F49986B00BA4}" type="sibTrans" cxnId="{1043831E-A51B-4E97-B71C-836806ECE737}">
      <dgm:prSet/>
      <dgm:spPr/>
      <dgm:t>
        <a:bodyPr/>
        <a:lstStyle/>
        <a:p>
          <a:endParaRPr lang="ru-RU"/>
        </a:p>
      </dgm:t>
    </dgm:pt>
    <dgm:pt modelId="{52738215-97E6-4970-9959-F230BF240D0A}" type="pres">
      <dgm:prSet presAssocID="{60A7EA1E-16C5-4561-8269-F082F751A0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984C7-98D9-4E85-BB39-1CA735621506}" type="pres">
      <dgm:prSet presAssocID="{3A74A6D6-191B-4D60-B735-BE3F7647499C}" presName="centerShape" presStyleLbl="node0" presStyleIdx="0" presStyleCnt="1" custScaleX="113772" custLinFactNeighborX="10690" custLinFactNeighborY="-882"/>
      <dgm:spPr/>
      <dgm:t>
        <a:bodyPr/>
        <a:lstStyle/>
        <a:p>
          <a:endParaRPr lang="ru-RU"/>
        </a:p>
      </dgm:t>
    </dgm:pt>
    <dgm:pt modelId="{38BB2D35-F096-47F0-96E6-93FECD98F278}" type="pres">
      <dgm:prSet presAssocID="{806E2BFE-8605-4402-B973-7D7A1C8FA7C1}" presName="parTrans" presStyleLbl="sibTrans2D1" presStyleIdx="0" presStyleCnt="4" custScaleX="184286"/>
      <dgm:spPr/>
      <dgm:t>
        <a:bodyPr/>
        <a:lstStyle/>
        <a:p>
          <a:endParaRPr lang="ru-RU"/>
        </a:p>
      </dgm:t>
    </dgm:pt>
    <dgm:pt modelId="{AE43D492-E564-421C-972B-2FB66FFE90DB}" type="pres">
      <dgm:prSet presAssocID="{806E2BFE-8605-4402-B973-7D7A1C8FA7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189226A-3750-45B3-825C-FA1AE0790844}" type="pres">
      <dgm:prSet presAssocID="{8DC00AB8-BF22-4AA7-9542-15842D558815}" presName="node" presStyleLbl="node1" presStyleIdx="0" presStyleCnt="4" custScaleX="252629" custRadScaleRad="124353" custRadScaleInc="8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69E5-90D3-4C36-822A-B48F6A8C03BA}" type="pres">
      <dgm:prSet presAssocID="{16FFDDA6-41FF-4A1A-9A47-59BC307CE96E}" presName="parTrans" presStyleLbl="sibTrans2D1" presStyleIdx="1" presStyleCnt="4" custScaleX="234348"/>
      <dgm:spPr/>
      <dgm:t>
        <a:bodyPr/>
        <a:lstStyle/>
        <a:p>
          <a:endParaRPr lang="ru-RU"/>
        </a:p>
      </dgm:t>
    </dgm:pt>
    <dgm:pt modelId="{F4040C0D-E99F-42FD-BDA4-789E257D039A}" type="pres">
      <dgm:prSet presAssocID="{16FFDDA6-41FF-4A1A-9A47-59BC307CE9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917F3D-879E-4F32-897B-17F1592C578C}" type="pres">
      <dgm:prSet presAssocID="{0B2A6D7D-4D50-412F-ABE8-1AF0CB17D5F6}" presName="node" presStyleLbl="node1" presStyleIdx="1" presStyleCnt="4" custScaleX="189930" custScaleY="129950" custRadScaleRad="169047" custRadScaleInc="-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E97CF-F83F-4B26-9C72-E52D1D0CE7BA}" type="pres">
      <dgm:prSet presAssocID="{319A44A9-4DED-4BE5-AC8C-054A14284A37}" presName="parTrans" presStyleLbl="sibTrans2D1" presStyleIdx="2" presStyleCnt="4" custScaleX="171695"/>
      <dgm:spPr/>
      <dgm:t>
        <a:bodyPr/>
        <a:lstStyle/>
        <a:p>
          <a:endParaRPr lang="ru-RU"/>
        </a:p>
      </dgm:t>
    </dgm:pt>
    <dgm:pt modelId="{4B3B1AAA-5A1F-4B0B-8514-9C8D54DEA6EF}" type="pres">
      <dgm:prSet presAssocID="{319A44A9-4DED-4BE5-AC8C-054A14284A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80CCEDD-CDB6-41B7-AD60-C97720638605}" type="pres">
      <dgm:prSet presAssocID="{BCC3DC83-4CF3-4644-80C0-55E9FEBD2556}" presName="node" presStyleLbl="node1" presStyleIdx="2" presStyleCnt="4" custScaleX="273665" custRadScaleRad="143400" custRadScaleInc="-10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A1EC5-9456-4C65-A258-AB2DD67BAF57}" type="pres">
      <dgm:prSet presAssocID="{115F782B-C2BD-4EAA-BB2A-E381DC95236C}" presName="parTrans" presStyleLbl="sibTrans2D1" presStyleIdx="3" presStyleCnt="4" custScaleX="179791"/>
      <dgm:spPr/>
      <dgm:t>
        <a:bodyPr/>
        <a:lstStyle/>
        <a:p>
          <a:endParaRPr lang="ru-RU"/>
        </a:p>
      </dgm:t>
    </dgm:pt>
    <dgm:pt modelId="{D105B34E-B931-47D8-BD54-6155CB956A7A}" type="pres">
      <dgm:prSet presAssocID="{115F782B-C2BD-4EAA-BB2A-E381DC95236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2166AAB-45F7-4F44-8898-F9E63817EBD4}" type="pres">
      <dgm:prSet presAssocID="{EF9149E4-0EE3-4589-AEAB-A1D8D0223104}" presName="node" presStyleLbl="node1" presStyleIdx="3" presStyleCnt="4" custScaleX="282143" custScaleY="129567" custRadScaleRad="124046" custRadScaleInc="-8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B67B4-A26D-4B41-80AB-140B6B68A58D}" type="presOf" srcId="{8DC00AB8-BF22-4AA7-9542-15842D558815}" destId="{E189226A-3750-45B3-825C-FA1AE0790844}" srcOrd="0" destOrd="0" presId="urn:microsoft.com/office/officeart/2005/8/layout/radial5"/>
    <dgm:cxn modelId="{4723D1AA-52DF-401E-91A7-FCFCA697DDFB}" type="presOf" srcId="{319A44A9-4DED-4BE5-AC8C-054A14284A37}" destId="{4B3B1AAA-5A1F-4B0B-8514-9C8D54DEA6EF}" srcOrd="1" destOrd="0" presId="urn:microsoft.com/office/officeart/2005/8/layout/radial5"/>
    <dgm:cxn modelId="{4EB3C9D5-33CE-4E93-AD7C-58F753DFDDA6}" type="presOf" srcId="{806E2BFE-8605-4402-B973-7D7A1C8FA7C1}" destId="{38BB2D35-F096-47F0-96E6-93FECD98F278}" srcOrd="0" destOrd="0" presId="urn:microsoft.com/office/officeart/2005/8/layout/radial5"/>
    <dgm:cxn modelId="{88F17880-E2BC-4D0A-831B-1D52CEA63EC4}" srcId="{60A7EA1E-16C5-4561-8269-F082F751A0BC}" destId="{3C5E70AA-FBA1-4D61-8500-CE55629CA9E1}" srcOrd="3" destOrd="0" parTransId="{9D542F19-66E2-4019-BCB9-3E95710393F8}" sibTransId="{190DA5CC-9759-4930-A1D5-121687FDEC86}"/>
    <dgm:cxn modelId="{06D52A30-46EF-4498-9188-22B280A55A6E}" type="presOf" srcId="{16FFDDA6-41FF-4A1A-9A47-59BC307CE96E}" destId="{F4040C0D-E99F-42FD-BDA4-789E257D039A}" srcOrd="1" destOrd="0" presId="urn:microsoft.com/office/officeart/2005/8/layout/radial5"/>
    <dgm:cxn modelId="{DB2CEB07-CF0A-4C76-A771-CCBE3663D615}" srcId="{60A7EA1E-16C5-4561-8269-F082F751A0BC}" destId="{ECED1B9F-8271-497E-AAA5-3E0489E7EA9E}" srcOrd="5" destOrd="0" parTransId="{44EB41DB-09F4-44A1-9486-8DF94FC5582B}" sibTransId="{024B3915-2D6A-44CF-924D-0EEDB44E848B}"/>
    <dgm:cxn modelId="{1043831E-A51B-4E97-B71C-836806ECE737}" srcId="{3A74A6D6-191B-4D60-B735-BE3F7647499C}" destId="{EF9149E4-0EE3-4589-AEAB-A1D8D0223104}" srcOrd="3" destOrd="0" parTransId="{115F782B-C2BD-4EAA-BB2A-E381DC95236C}" sibTransId="{972AF430-A782-4A0C-A415-F49986B00BA4}"/>
    <dgm:cxn modelId="{00AADAE7-8330-455F-BE7E-C6C1ECF38678}" type="presOf" srcId="{16FFDDA6-41FF-4A1A-9A47-59BC307CE96E}" destId="{1F2269E5-90D3-4C36-822A-B48F6A8C03BA}" srcOrd="0" destOrd="0" presId="urn:microsoft.com/office/officeart/2005/8/layout/radial5"/>
    <dgm:cxn modelId="{49395629-687C-4628-89A3-F624741292E6}" srcId="{3A74A6D6-191B-4D60-B735-BE3F7647499C}" destId="{0B2A6D7D-4D50-412F-ABE8-1AF0CB17D5F6}" srcOrd="1" destOrd="0" parTransId="{16FFDDA6-41FF-4A1A-9A47-59BC307CE96E}" sibTransId="{F4E18B2B-8368-42C7-9E4B-DE6940D2F998}"/>
    <dgm:cxn modelId="{6D651BF8-5BD0-4A94-B4DF-41D02BF80548}" srcId="{60A7EA1E-16C5-4561-8269-F082F751A0BC}" destId="{CB895A3D-2649-48D9-BE47-DDD3A629FD20}" srcOrd="4" destOrd="0" parTransId="{547EEC70-3639-4DB0-B94B-3078B23FA8A0}" sibTransId="{83965FD5-1784-4046-A7D9-DB661AA0A6AC}"/>
    <dgm:cxn modelId="{73461A1A-AA3C-474F-BAA3-07CCEE78CC66}" type="presOf" srcId="{3A74A6D6-191B-4D60-B735-BE3F7647499C}" destId="{ED3984C7-98D9-4E85-BB39-1CA735621506}" srcOrd="0" destOrd="0" presId="urn:microsoft.com/office/officeart/2005/8/layout/radial5"/>
    <dgm:cxn modelId="{024631AB-76E1-4DB3-B93A-6DAAE8A2662F}" type="presOf" srcId="{115F782B-C2BD-4EAA-BB2A-E381DC95236C}" destId="{CB7A1EC5-9456-4C65-A258-AB2DD67BAF57}" srcOrd="0" destOrd="0" presId="urn:microsoft.com/office/officeart/2005/8/layout/radial5"/>
    <dgm:cxn modelId="{24CF1D1B-EF1F-4B16-85A0-28ED9C0AFAC2}" type="presOf" srcId="{0B2A6D7D-4D50-412F-ABE8-1AF0CB17D5F6}" destId="{C7917F3D-879E-4F32-897B-17F1592C578C}" srcOrd="0" destOrd="0" presId="urn:microsoft.com/office/officeart/2005/8/layout/radial5"/>
    <dgm:cxn modelId="{4192859B-D1C5-48C2-BABB-95B14C725391}" type="presOf" srcId="{BCC3DC83-4CF3-4644-80C0-55E9FEBD2556}" destId="{880CCEDD-CDB6-41B7-AD60-C97720638605}" srcOrd="0" destOrd="0" presId="urn:microsoft.com/office/officeart/2005/8/layout/radial5"/>
    <dgm:cxn modelId="{73AFEDD6-7BE7-4D64-B57D-13BE74381D3A}" type="presOf" srcId="{806E2BFE-8605-4402-B973-7D7A1C8FA7C1}" destId="{AE43D492-E564-421C-972B-2FB66FFE90DB}" srcOrd="1" destOrd="0" presId="urn:microsoft.com/office/officeart/2005/8/layout/radial5"/>
    <dgm:cxn modelId="{DC984604-C952-44E8-A2AE-CCE571FB1AD7}" srcId="{60A7EA1E-16C5-4561-8269-F082F751A0BC}" destId="{3A74A6D6-191B-4D60-B735-BE3F7647499C}" srcOrd="0" destOrd="0" parTransId="{2EDD73C6-AC1C-42F4-BA67-FC1576A7990E}" sibTransId="{183410B6-B9B6-49F0-943F-87499CED1977}"/>
    <dgm:cxn modelId="{EF9D7BBC-1F56-46CD-8F3E-6AED9D96669E}" type="presOf" srcId="{319A44A9-4DED-4BE5-AC8C-054A14284A37}" destId="{26BE97CF-F83F-4B26-9C72-E52D1D0CE7BA}" srcOrd="0" destOrd="0" presId="urn:microsoft.com/office/officeart/2005/8/layout/radial5"/>
    <dgm:cxn modelId="{47575D5A-5C22-41E3-9F78-09D84730D548}" srcId="{3A74A6D6-191B-4D60-B735-BE3F7647499C}" destId="{8DC00AB8-BF22-4AA7-9542-15842D558815}" srcOrd="0" destOrd="0" parTransId="{806E2BFE-8605-4402-B973-7D7A1C8FA7C1}" sibTransId="{737BAE52-AA4D-4EFB-A355-EC991718EF1A}"/>
    <dgm:cxn modelId="{3395797A-24BC-4968-A59A-3E8DA2E1EDF4}" srcId="{3A74A6D6-191B-4D60-B735-BE3F7647499C}" destId="{BCC3DC83-4CF3-4644-80C0-55E9FEBD2556}" srcOrd="2" destOrd="0" parTransId="{319A44A9-4DED-4BE5-AC8C-054A14284A37}" sibTransId="{C661A714-2107-476D-AB1A-AF9B83811226}"/>
    <dgm:cxn modelId="{D352468D-BD71-4E28-8EE9-5C041472F836}" srcId="{60A7EA1E-16C5-4561-8269-F082F751A0BC}" destId="{CF8449BC-A1D3-42E2-97AE-60974BD8BA2E}" srcOrd="1" destOrd="0" parTransId="{D88F4D34-F49A-496E-A3B0-BFDBE6329D82}" sibTransId="{587B1D53-869F-47DA-84BE-B7FAD0D86E55}"/>
    <dgm:cxn modelId="{74695DEE-82E0-4163-8C23-0B5CF9B8C950}" type="presOf" srcId="{60A7EA1E-16C5-4561-8269-F082F751A0BC}" destId="{52738215-97E6-4970-9959-F230BF240D0A}" srcOrd="0" destOrd="0" presId="urn:microsoft.com/office/officeart/2005/8/layout/radial5"/>
    <dgm:cxn modelId="{C30A9B18-126F-45ED-9539-324ADC0297BC}" type="presOf" srcId="{115F782B-C2BD-4EAA-BB2A-E381DC95236C}" destId="{D105B34E-B931-47D8-BD54-6155CB956A7A}" srcOrd="1" destOrd="0" presId="urn:microsoft.com/office/officeart/2005/8/layout/radial5"/>
    <dgm:cxn modelId="{219AB10A-CA12-45B4-B45D-ABFF61A141CF}" srcId="{60A7EA1E-16C5-4561-8269-F082F751A0BC}" destId="{F763E933-7CE8-42B5-BA1F-508994E235C2}" srcOrd="2" destOrd="0" parTransId="{40750DA6-C07A-4ECD-8ACC-28382FAE2308}" sibTransId="{741AE215-FB78-444B-A6CA-8BD83884633A}"/>
    <dgm:cxn modelId="{D5ACF8C6-0FAA-4CC8-B652-6F56796BE878}" type="presOf" srcId="{EF9149E4-0EE3-4589-AEAB-A1D8D0223104}" destId="{C2166AAB-45F7-4F44-8898-F9E63817EBD4}" srcOrd="0" destOrd="0" presId="urn:microsoft.com/office/officeart/2005/8/layout/radial5"/>
    <dgm:cxn modelId="{EFD54336-20F2-4193-BB38-BA82CFE2B247}" type="presParOf" srcId="{52738215-97E6-4970-9959-F230BF240D0A}" destId="{ED3984C7-98D9-4E85-BB39-1CA735621506}" srcOrd="0" destOrd="0" presId="urn:microsoft.com/office/officeart/2005/8/layout/radial5"/>
    <dgm:cxn modelId="{60D4B48F-C290-4926-9F07-9B888203CF0A}" type="presParOf" srcId="{52738215-97E6-4970-9959-F230BF240D0A}" destId="{38BB2D35-F096-47F0-96E6-93FECD98F278}" srcOrd="1" destOrd="0" presId="urn:microsoft.com/office/officeart/2005/8/layout/radial5"/>
    <dgm:cxn modelId="{08834E51-75A8-4212-B306-1C7677F79FBD}" type="presParOf" srcId="{38BB2D35-F096-47F0-96E6-93FECD98F278}" destId="{AE43D492-E564-421C-972B-2FB66FFE90DB}" srcOrd="0" destOrd="0" presId="urn:microsoft.com/office/officeart/2005/8/layout/radial5"/>
    <dgm:cxn modelId="{29259FA5-AB20-4501-BF70-BF49F2668736}" type="presParOf" srcId="{52738215-97E6-4970-9959-F230BF240D0A}" destId="{E189226A-3750-45B3-825C-FA1AE0790844}" srcOrd="2" destOrd="0" presId="urn:microsoft.com/office/officeart/2005/8/layout/radial5"/>
    <dgm:cxn modelId="{4F572F8F-1461-43F5-BA53-18BA04AE0051}" type="presParOf" srcId="{52738215-97E6-4970-9959-F230BF240D0A}" destId="{1F2269E5-90D3-4C36-822A-B48F6A8C03BA}" srcOrd="3" destOrd="0" presId="urn:microsoft.com/office/officeart/2005/8/layout/radial5"/>
    <dgm:cxn modelId="{8D2FB60A-1093-40F3-9EA6-7F926CC10586}" type="presParOf" srcId="{1F2269E5-90D3-4C36-822A-B48F6A8C03BA}" destId="{F4040C0D-E99F-42FD-BDA4-789E257D039A}" srcOrd="0" destOrd="0" presId="urn:microsoft.com/office/officeart/2005/8/layout/radial5"/>
    <dgm:cxn modelId="{DFE4FB0C-C0EB-4A4E-A1E9-1CC8545FB9BE}" type="presParOf" srcId="{52738215-97E6-4970-9959-F230BF240D0A}" destId="{C7917F3D-879E-4F32-897B-17F1592C578C}" srcOrd="4" destOrd="0" presId="urn:microsoft.com/office/officeart/2005/8/layout/radial5"/>
    <dgm:cxn modelId="{E0003DC8-4A2A-42B0-BEE4-E1E0A1D74350}" type="presParOf" srcId="{52738215-97E6-4970-9959-F230BF240D0A}" destId="{26BE97CF-F83F-4B26-9C72-E52D1D0CE7BA}" srcOrd="5" destOrd="0" presId="urn:microsoft.com/office/officeart/2005/8/layout/radial5"/>
    <dgm:cxn modelId="{3CC55297-8607-4EA8-A519-D099ABA573D7}" type="presParOf" srcId="{26BE97CF-F83F-4B26-9C72-E52D1D0CE7BA}" destId="{4B3B1AAA-5A1F-4B0B-8514-9C8D54DEA6EF}" srcOrd="0" destOrd="0" presId="urn:microsoft.com/office/officeart/2005/8/layout/radial5"/>
    <dgm:cxn modelId="{4D40576E-873E-463D-95A7-D5FA37EC6FFF}" type="presParOf" srcId="{52738215-97E6-4970-9959-F230BF240D0A}" destId="{880CCEDD-CDB6-41B7-AD60-C97720638605}" srcOrd="6" destOrd="0" presId="urn:microsoft.com/office/officeart/2005/8/layout/radial5"/>
    <dgm:cxn modelId="{99CF29E6-8F74-4DE0-828C-D5A874C69E45}" type="presParOf" srcId="{52738215-97E6-4970-9959-F230BF240D0A}" destId="{CB7A1EC5-9456-4C65-A258-AB2DD67BAF57}" srcOrd="7" destOrd="0" presId="urn:microsoft.com/office/officeart/2005/8/layout/radial5"/>
    <dgm:cxn modelId="{27EEBF46-5A29-4CA6-8F77-68187956F387}" type="presParOf" srcId="{CB7A1EC5-9456-4C65-A258-AB2DD67BAF57}" destId="{D105B34E-B931-47D8-BD54-6155CB956A7A}" srcOrd="0" destOrd="0" presId="urn:microsoft.com/office/officeart/2005/8/layout/radial5"/>
    <dgm:cxn modelId="{0628CEDD-96B4-4E0F-9278-024A2897C7E3}" type="presParOf" srcId="{52738215-97E6-4970-9959-F230BF240D0A}" destId="{C2166AAB-45F7-4F44-8898-F9E63817EB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D337D-8B63-454F-A919-1357B3F12300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9CFBB5C-C07C-40AA-A094-0034F53BDB4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Ранний возраст</a:t>
          </a:r>
        </a:p>
      </dgm:t>
    </dgm:pt>
    <dgm:pt modelId="{69592B39-ABA2-4CFD-B35C-A60E867ED921}" type="parTrans" cxnId="{F2870BC8-2729-4141-A138-0E2984755021}">
      <dgm:prSet/>
      <dgm:spPr/>
      <dgm:t>
        <a:bodyPr/>
        <a:lstStyle/>
        <a:p>
          <a:endParaRPr lang="ru-RU"/>
        </a:p>
      </dgm:t>
    </dgm:pt>
    <dgm:pt modelId="{FC59DF99-FABD-4A0B-A0AC-C4AB9C9BE0A5}" type="sibTrans" cxnId="{F2870BC8-2729-4141-A138-0E2984755021}">
      <dgm:prSet/>
      <dgm:spPr/>
      <dgm:t>
        <a:bodyPr/>
        <a:lstStyle/>
        <a:p>
          <a:endParaRPr lang="ru-RU"/>
        </a:p>
      </dgm:t>
    </dgm:pt>
    <dgm:pt modelId="{C6D554FF-EF47-4DD9-9FBB-0689DFEE318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Диагностика готовности ребёнка к поступлению в детский сад.</a:t>
          </a:r>
          <a:endParaRPr lang="ru-RU" sz="1800" dirty="0"/>
        </a:p>
      </dgm:t>
    </dgm:pt>
    <dgm:pt modelId="{33CEDAA5-F5E3-4534-8EE4-B0EF63F0F9A0}" type="parTrans" cxnId="{39905888-6D36-4A29-9D0E-CFB78BB80273}">
      <dgm:prSet/>
      <dgm:spPr/>
      <dgm:t>
        <a:bodyPr/>
        <a:lstStyle/>
        <a:p>
          <a:endParaRPr lang="ru-RU"/>
        </a:p>
      </dgm:t>
    </dgm:pt>
    <dgm:pt modelId="{4515A329-D350-42C0-9BED-F2EC10BB5DD4}" type="sibTrans" cxnId="{39905888-6D36-4A29-9D0E-CFB78BB80273}">
      <dgm:prSet/>
      <dgm:spPr/>
      <dgm:t>
        <a:bodyPr/>
        <a:lstStyle/>
        <a:p>
          <a:endParaRPr lang="ru-RU"/>
        </a:p>
      </dgm:t>
    </dgm:pt>
    <dgm:pt modelId="{6BA8F15B-61B2-40E0-AE8F-F850B366755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Диагностика нервно-психического развития </a:t>
          </a:r>
          <a:r>
            <a:rPr lang="ru-RU" sz="1800" dirty="0" smtClean="0"/>
            <a:t>ребёнка раннего возраста</a:t>
          </a:r>
          <a:endParaRPr lang="ru-RU" sz="1800" dirty="0"/>
        </a:p>
      </dgm:t>
    </dgm:pt>
    <dgm:pt modelId="{B1E410B0-44B4-46FB-AA7C-5ACBCC7DAD75}" type="parTrans" cxnId="{5FFCA9B8-A214-4D4D-854B-606B2215D4BA}">
      <dgm:prSet/>
      <dgm:spPr/>
      <dgm:t>
        <a:bodyPr/>
        <a:lstStyle/>
        <a:p>
          <a:endParaRPr lang="ru-RU"/>
        </a:p>
      </dgm:t>
    </dgm:pt>
    <dgm:pt modelId="{518AB98E-F9BD-4362-A847-F3FC78000A6C}" type="sibTrans" cxnId="{5FFCA9B8-A214-4D4D-854B-606B2215D4BA}">
      <dgm:prSet/>
      <dgm:spPr/>
      <dgm:t>
        <a:bodyPr/>
        <a:lstStyle/>
        <a:p>
          <a:endParaRPr lang="ru-RU"/>
        </a:p>
      </dgm:t>
    </dgm:pt>
    <dgm:pt modelId="{26D145F2-8B80-41FD-B90E-7A574E952813}">
      <dgm:prSet phldrT="[Текст]" custT="1"/>
      <dgm:spPr/>
      <dgm:t>
        <a:bodyPr/>
        <a:lstStyle/>
        <a:p>
          <a:r>
            <a:rPr lang="ru-RU" sz="1400" dirty="0"/>
            <a:t>Дошкольный возраст</a:t>
          </a:r>
        </a:p>
      </dgm:t>
    </dgm:pt>
    <dgm:pt modelId="{EBC3CF31-4332-473C-A08C-8A4851574609}" type="parTrans" cxnId="{A20C888C-DF93-4937-8A2F-18736B294331}">
      <dgm:prSet/>
      <dgm:spPr/>
      <dgm:t>
        <a:bodyPr/>
        <a:lstStyle/>
        <a:p>
          <a:endParaRPr lang="ru-RU"/>
        </a:p>
      </dgm:t>
    </dgm:pt>
    <dgm:pt modelId="{AD0901F2-1CFF-4C06-B4B8-7975FF2AFAB5}" type="sibTrans" cxnId="{A20C888C-DF93-4937-8A2F-18736B294331}">
      <dgm:prSet/>
      <dgm:spPr/>
      <dgm:t>
        <a:bodyPr/>
        <a:lstStyle/>
        <a:p>
          <a:endParaRPr lang="ru-RU"/>
        </a:p>
      </dgm:t>
    </dgm:pt>
    <dgm:pt modelId="{46F85321-91DA-4F65-BFB1-50DFE6EB350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</a:endParaRPr>
        </a:p>
      </dgm:t>
    </dgm:pt>
    <dgm:pt modelId="{F51A8625-F3BB-43BB-8069-7EB31FBC2161}" type="parTrans" cxnId="{A6EDD321-B39B-405D-80B2-B2266E9D6830}">
      <dgm:prSet/>
      <dgm:spPr/>
      <dgm:t>
        <a:bodyPr/>
        <a:lstStyle/>
        <a:p>
          <a:endParaRPr lang="ru-RU"/>
        </a:p>
      </dgm:t>
    </dgm:pt>
    <dgm:pt modelId="{F4A25163-7C33-426D-B480-7934F5061F5B}" type="sibTrans" cxnId="{A6EDD321-B39B-405D-80B2-B2266E9D6830}">
      <dgm:prSet/>
      <dgm:spPr/>
      <dgm:t>
        <a:bodyPr/>
        <a:lstStyle/>
        <a:p>
          <a:endParaRPr lang="ru-RU"/>
        </a:p>
      </dgm:t>
    </dgm:pt>
    <dgm:pt modelId="{668A48DB-F887-4613-8DAE-761666AA979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Подготовительный к школе возраст</a:t>
          </a:r>
        </a:p>
      </dgm:t>
    </dgm:pt>
    <dgm:pt modelId="{41A423D0-1064-481B-9BB2-FD5E5218F83D}" type="parTrans" cxnId="{27808DDA-521B-49B0-BB6B-4F6381B16F9A}">
      <dgm:prSet/>
      <dgm:spPr/>
      <dgm:t>
        <a:bodyPr/>
        <a:lstStyle/>
        <a:p>
          <a:endParaRPr lang="ru-RU"/>
        </a:p>
      </dgm:t>
    </dgm:pt>
    <dgm:pt modelId="{CA1450F4-3CD0-451C-8C38-BA9F0F16D66B}" type="sibTrans" cxnId="{27808DDA-521B-49B0-BB6B-4F6381B16F9A}">
      <dgm:prSet/>
      <dgm:spPr/>
      <dgm:t>
        <a:bodyPr/>
        <a:lstStyle/>
        <a:p>
          <a:endParaRPr lang="ru-RU"/>
        </a:p>
      </dgm:t>
    </dgm:pt>
    <dgm:pt modelId="{63B2D3C1-F153-4A25-94A0-E5F1965D8F7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Диагностика готовности ребёнка к школьному обучению</a:t>
          </a:r>
        </a:p>
      </dgm:t>
    </dgm:pt>
    <dgm:pt modelId="{97CB1923-A4FC-4A93-9FEA-825F132FC25C}" type="parTrans" cxnId="{36F8C9CD-B4D6-48B5-9C0A-A8240A1B759A}">
      <dgm:prSet/>
      <dgm:spPr/>
      <dgm:t>
        <a:bodyPr/>
        <a:lstStyle/>
        <a:p>
          <a:endParaRPr lang="ru-RU"/>
        </a:p>
      </dgm:t>
    </dgm:pt>
    <dgm:pt modelId="{D4A3202A-2FBA-4F5B-9A88-4C9BA93CECE4}" type="sibTrans" cxnId="{36F8C9CD-B4D6-48B5-9C0A-A8240A1B759A}">
      <dgm:prSet/>
      <dgm:spPr/>
      <dgm:t>
        <a:bodyPr/>
        <a:lstStyle/>
        <a:p>
          <a:endParaRPr lang="ru-RU"/>
        </a:p>
      </dgm:t>
    </dgm:pt>
    <dgm:pt modelId="{0D1A44A8-5D50-45DB-A4C1-F154B0BFD0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Углублённая диагностика 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интеллектуальных </a:t>
          </a:r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способностей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B95BD3A1-31CA-4510-884E-EE9B17D2E157}" type="parTrans" cxnId="{F624A6D6-8101-46C3-B47A-78ACE0DA9E31}">
      <dgm:prSet/>
      <dgm:spPr/>
      <dgm:t>
        <a:bodyPr/>
        <a:lstStyle/>
        <a:p>
          <a:endParaRPr lang="ru-RU"/>
        </a:p>
      </dgm:t>
    </dgm:pt>
    <dgm:pt modelId="{3DAEEF42-51C8-47F2-9124-4577A2FBAA38}" type="sibTrans" cxnId="{F624A6D6-8101-46C3-B47A-78ACE0DA9E31}">
      <dgm:prSet/>
      <dgm:spPr/>
      <dgm:t>
        <a:bodyPr/>
        <a:lstStyle/>
        <a:p>
          <a:endParaRPr lang="ru-RU"/>
        </a:p>
      </dgm:t>
    </dgm:pt>
    <dgm:pt modelId="{7B248BB1-4B01-4A4E-87FA-5C187019478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900" dirty="0"/>
        </a:p>
      </dgm:t>
    </dgm:pt>
    <dgm:pt modelId="{5994AB77-71FD-4497-A57E-ADBE0017781B}" type="parTrans" cxnId="{3606983B-C071-4C84-9049-3F102C6B8B7F}">
      <dgm:prSet/>
      <dgm:spPr/>
      <dgm:t>
        <a:bodyPr/>
        <a:lstStyle/>
        <a:p>
          <a:endParaRPr lang="ru-RU"/>
        </a:p>
      </dgm:t>
    </dgm:pt>
    <dgm:pt modelId="{14A87019-5655-4067-B567-C1AD01916549}" type="sibTrans" cxnId="{3606983B-C071-4C84-9049-3F102C6B8B7F}">
      <dgm:prSet/>
      <dgm:spPr/>
      <dgm:t>
        <a:bodyPr/>
        <a:lstStyle/>
        <a:p>
          <a:endParaRPr lang="ru-RU"/>
        </a:p>
      </dgm:t>
    </dgm:pt>
    <dgm:pt modelId="{B57186C6-8332-4F9D-A0D6-FD7B268FFC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Диагностика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развития познавательных  </a:t>
          </a:r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способностей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3791B655-DB3F-4BE9-897A-E6D92C7F879F}" type="parTrans" cxnId="{6C69CC91-5517-4E1A-90BA-45E91BBF0FDE}">
      <dgm:prSet/>
      <dgm:spPr/>
      <dgm:t>
        <a:bodyPr/>
        <a:lstStyle/>
        <a:p>
          <a:endParaRPr lang="ru-RU"/>
        </a:p>
      </dgm:t>
    </dgm:pt>
    <dgm:pt modelId="{184C1094-E55D-4983-93CF-E8D8372020F3}" type="sibTrans" cxnId="{6C69CC91-5517-4E1A-90BA-45E91BBF0FDE}">
      <dgm:prSet/>
      <dgm:spPr/>
      <dgm:t>
        <a:bodyPr/>
        <a:lstStyle/>
        <a:p>
          <a:endParaRPr lang="ru-RU"/>
        </a:p>
      </dgm:t>
    </dgm:pt>
    <dgm:pt modelId="{15BA9047-E6F4-456C-B778-09E662056FB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B5B0BF-87FE-4360-98E4-D950C4A6A4DF}" type="parTrans" cxnId="{B347AD92-EC74-4562-A174-0A5B544176D9}">
      <dgm:prSet/>
      <dgm:spPr/>
      <dgm:t>
        <a:bodyPr/>
        <a:lstStyle/>
        <a:p>
          <a:endParaRPr lang="ru-RU"/>
        </a:p>
      </dgm:t>
    </dgm:pt>
    <dgm:pt modelId="{6B4EE2E2-8891-43DA-BFA2-DF7E07DEF3C5}" type="sibTrans" cxnId="{B347AD92-EC74-4562-A174-0A5B544176D9}">
      <dgm:prSet/>
      <dgm:spPr/>
      <dgm:t>
        <a:bodyPr/>
        <a:lstStyle/>
        <a:p>
          <a:endParaRPr lang="ru-RU"/>
        </a:p>
      </dgm:t>
    </dgm:pt>
    <dgm:pt modelId="{5A62B5C2-4F46-45D8-A3DB-66E3EF7081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детско-родительских отношений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67A4FE6D-75F6-4491-8202-4EF9D8DCFD68}" type="parTrans" cxnId="{0A59F4B6-5A00-4557-BC9A-124706312842}">
      <dgm:prSet/>
      <dgm:spPr/>
      <dgm:t>
        <a:bodyPr/>
        <a:lstStyle/>
        <a:p>
          <a:endParaRPr lang="ru-RU"/>
        </a:p>
      </dgm:t>
    </dgm:pt>
    <dgm:pt modelId="{E1D18380-B5E7-436F-9FB3-EE3B728D8576}" type="sibTrans" cxnId="{0A59F4B6-5A00-4557-BC9A-124706312842}">
      <dgm:prSet/>
      <dgm:spPr/>
      <dgm:t>
        <a:bodyPr/>
        <a:lstStyle/>
        <a:p>
          <a:endParaRPr lang="ru-RU"/>
        </a:p>
      </dgm:t>
    </dgm:pt>
    <dgm:pt modelId="{72267751-1728-4E92-9C93-73440097F6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эмоционально-личностного развития ребёнка (диагностика коммуникативных навыков, межличностного взаимодействия со сверстниками, диагностика страхов)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83F673-A791-4480-AB72-B063DCE64F7A}" type="parTrans" cxnId="{4F77AE15-8894-4C7F-99A2-97D0BD9CA945}">
      <dgm:prSet/>
      <dgm:spPr/>
      <dgm:t>
        <a:bodyPr/>
        <a:lstStyle/>
        <a:p>
          <a:endParaRPr lang="ru-RU"/>
        </a:p>
      </dgm:t>
    </dgm:pt>
    <dgm:pt modelId="{4260BEAF-0E76-41C8-9EB4-F2E4B8F6A366}" type="sibTrans" cxnId="{4F77AE15-8894-4C7F-99A2-97D0BD9CA945}">
      <dgm:prSet/>
      <dgm:spPr/>
      <dgm:t>
        <a:bodyPr/>
        <a:lstStyle/>
        <a:p>
          <a:endParaRPr lang="ru-RU"/>
        </a:p>
      </dgm:t>
    </dgm:pt>
    <dgm:pt modelId="{5CE9DA29-E4D0-46BE-B6CF-834242D880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C7AF2B2-8E52-49ED-A365-921106450CDC}" type="parTrans" cxnId="{8A41AA37-3724-435C-B3E9-8662C6477252}">
      <dgm:prSet/>
      <dgm:spPr/>
      <dgm:t>
        <a:bodyPr/>
        <a:lstStyle/>
        <a:p>
          <a:endParaRPr lang="ru-RU"/>
        </a:p>
      </dgm:t>
    </dgm:pt>
    <dgm:pt modelId="{D5B0C63C-FD55-4507-BCEC-53BD0A4056E0}" type="sibTrans" cxnId="{8A41AA37-3724-435C-B3E9-8662C6477252}">
      <dgm:prSet/>
      <dgm:spPr/>
      <dgm:t>
        <a:bodyPr/>
        <a:lstStyle/>
        <a:p>
          <a:endParaRPr lang="ru-RU"/>
        </a:p>
      </dgm:t>
    </dgm:pt>
    <dgm:pt modelId="{72189CB4-904D-4018-946B-C34F45D50536}" type="pres">
      <dgm:prSet presAssocID="{D63D337D-8B63-454F-A919-1357B3F12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F31C2-F1D3-4C3D-80B7-3E2119C4000D}" type="pres">
      <dgm:prSet presAssocID="{F9CFBB5C-C07C-40AA-A094-0034F53BDB48}" presName="linNode" presStyleCnt="0"/>
      <dgm:spPr/>
    </dgm:pt>
    <dgm:pt modelId="{66BE18B2-7474-4CAD-87E8-C1D37D768AC0}" type="pres">
      <dgm:prSet presAssocID="{F9CFBB5C-C07C-40AA-A094-0034F53BDB48}" presName="parentText" presStyleLbl="node1" presStyleIdx="0" presStyleCnt="3" custScaleX="59681" custScaleY="90660" custLinFactNeighborX="-1084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04B9-5873-4136-959C-6F1C395F5419}" type="pres">
      <dgm:prSet presAssocID="{F9CFBB5C-C07C-40AA-A094-0034F53BDB48}" presName="descendantText" presStyleLbl="alignAccFollowNode1" presStyleIdx="0" presStyleCnt="3" custScaleX="12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8878-13DF-4A27-81C1-E049589E27C7}" type="pres">
      <dgm:prSet presAssocID="{FC59DF99-FABD-4A0B-A0AC-C4AB9C9BE0A5}" presName="sp" presStyleCnt="0"/>
      <dgm:spPr/>
    </dgm:pt>
    <dgm:pt modelId="{88D982A1-881B-4CD2-A398-2325402765B1}" type="pres">
      <dgm:prSet presAssocID="{26D145F2-8B80-41FD-B90E-7A574E952813}" presName="linNode" presStyleCnt="0"/>
      <dgm:spPr/>
    </dgm:pt>
    <dgm:pt modelId="{EF8F2688-5327-4229-9FB8-230FBA12BDD3}" type="pres">
      <dgm:prSet presAssocID="{26D145F2-8B80-41FD-B90E-7A574E952813}" presName="parentText" presStyleLbl="node1" presStyleIdx="1" presStyleCnt="3" custScaleX="59114" custLinFactNeighborX="-10848" custLinFactNeighborY="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68CFE-ECF9-44D4-ACAE-DA0153B154A8}" type="pres">
      <dgm:prSet presAssocID="{26D145F2-8B80-41FD-B90E-7A574E952813}" presName="descendantText" presStyleLbl="alignAccFollowNode1" presStyleIdx="1" presStyleCnt="3" custScaleX="120159" custScaleY="1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0244-BA04-4586-AA83-D5C8782768B4}" type="pres">
      <dgm:prSet presAssocID="{AD0901F2-1CFF-4C06-B4B8-7975FF2AFAB5}" presName="sp" presStyleCnt="0"/>
      <dgm:spPr/>
    </dgm:pt>
    <dgm:pt modelId="{C8C49F6A-371D-49DA-9433-F1712DB98139}" type="pres">
      <dgm:prSet presAssocID="{668A48DB-F887-4613-8DAE-761666AA979D}" presName="linNode" presStyleCnt="0"/>
      <dgm:spPr/>
    </dgm:pt>
    <dgm:pt modelId="{D2529475-2275-4E7B-9D28-9229DBBFE1B9}" type="pres">
      <dgm:prSet presAssocID="{668A48DB-F887-4613-8DAE-761666AA979D}" presName="parentText" presStyleLbl="node1" presStyleIdx="2" presStyleCnt="3" custScaleX="59681" custLinFactNeighborX="-10848" custLinFactNeighborY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B3018-51E0-4187-9232-ACFAAEB44B89}" type="pres">
      <dgm:prSet presAssocID="{668A48DB-F887-4613-8DAE-761666AA979D}" presName="descendantText" presStyleLbl="alignAccFollowNode1" presStyleIdx="2" presStyleCnt="3" custScaleX="117959" custScaleY="11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7AE15-8894-4C7F-99A2-97D0BD9CA945}" srcId="{26D145F2-8B80-41FD-B90E-7A574E952813}" destId="{72267751-1728-4E92-9C93-73440097F63A}" srcOrd="2" destOrd="0" parTransId="{EF83F673-A791-4480-AB72-B063DCE64F7A}" sibTransId="{4260BEAF-0E76-41C8-9EB4-F2E4B8F6A366}"/>
    <dgm:cxn modelId="{DB4A2889-A6E0-4CBA-BBBF-E4CEDE19275A}" type="presOf" srcId="{72267751-1728-4E92-9C93-73440097F63A}" destId="{1BE68CFE-ECF9-44D4-ACAE-DA0153B154A8}" srcOrd="0" destOrd="2" presId="urn:microsoft.com/office/officeart/2005/8/layout/vList5"/>
    <dgm:cxn modelId="{A5579EA1-BAF2-403F-B2A4-A73F6422409C}" type="presOf" srcId="{B57186C6-8332-4F9D-A0D6-FD7B268FFC5A}" destId="{1BE68CFE-ECF9-44D4-ACAE-DA0153B154A8}" srcOrd="0" destOrd="1" presId="urn:microsoft.com/office/officeart/2005/8/layout/vList5"/>
    <dgm:cxn modelId="{A20C888C-DF93-4937-8A2F-18736B294331}" srcId="{D63D337D-8B63-454F-A919-1357B3F12300}" destId="{26D145F2-8B80-41FD-B90E-7A574E952813}" srcOrd="1" destOrd="0" parTransId="{EBC3CF31-4332-473C-A08C-8A4851574609}" sibTransId="{AD0901F2-1CFF-4C06-B4B8-7975FF2AFAB5}"/>
    <dgm:cxn modelId="{A6EDD321-B39B-405D-80B2-B2266E9D6830}" srcId="{26D145F2-8B80-41FD-B90E-7A574E952813}" destId="{46F85321-91DA-4F65-BFB1-50DFE6EB3508}" srcOrd="0" destOrd="0" parTransId="{F51A8625-F3BB-43BB-8069-7EB31FBC2161}" sibTransId="{F4A25163-7C33-426D-B480-7934F5061F5B}"/>
    <dgm:cxn modelId="{27808DDA-521B-49B0-BB6B-4F6381B16F9A}" srcId="{D63D337D-8B63-454F-A919-1357B3F12300}" destId="{668A48DB-F887-4613-8DAE-761666AA979D}" srcOrd="2" destOrd="0" parTransId="{41A423D0-1064-481B-9BB2-FD5E5218F83D}" sibTransId="{CA1450F4-3CD0-451C-8C38-BA9F0F16D66B}"/>
    <dgm:cxn modelId="{8A41AA37-3724-435C-B3E9-8662C6477252}" srcId="{F9CFBB5C-C07C-40AA-A094-0034F53BDB48}" destId="{5CE9DA29-E4D0-46BE-B6CF-834242D88018}" srcOrd="1" destOrd="0" parTransId="{FC7AF2B2-8E52-49ED-A365-921106450CDC}" sibTransId="{D5B0C63C-FD55-4507-BCEC-53BD0A4056E0}"/>
    <dgm:cxn modelId="{3606983B-C071-4C84-9049-3F102C6B8B7F}" srcId="{26D145F2-8B80-41FD-B90E-7A574E952813}" destId="{7B248BB1-4B01-4A4E-87FA-5C1870194786}" srcOrd="4" destOrd="0" parTransId="{5994AB77-71FD-4497-A57E-ADBE0017781B}" sibTransId="{14A87019-5655-4067-B567-C1AD01916549}"/>
    <dgm:cxn modelId="{39905888-6D36-4A29-9D0E-CFB78BB80273}" srcId="{F9CFBB5C-C07C-40AA-A094-0034F53BDB48}" destId="{C6D554FF-EF47-4DD9-9FBB-0689DFEE318B}" srcOrd="0" destOrd="0" parTransId="{33CEDAA5-F5E3-4534-8EE4-B0EF63F0F9A0}" sibTransId="{4515A329-D350-42C0-9BED-F2EC10BB5DD4}"/>
    <dgm:cxn modelId="{F2870BC8-2729-4141-A138-0E2984755021}" srcId="{D63D337D-8B63-454F-A919-1357B3F12300}" destId="{F9CFBB5C-C07C-40AA-A094-0034F53BDB48}" srcOrd="0" destOrd="0" parTransId="{69592B39-ABA2-4CFD-B35C-A60E867ED921}" sibTransId="{FC59DF99-FABD-4A0B-A0AC-C4AB9C9BE0A5}"/>
    <dgm:cxn modelId="{777E82F0-27B6-4A34-B6F7-2B0C56BFA771}" type="presOf" srcId="{46F85321-91DA-4F65-BFB1-50DFE6EB3508}" destId="{1BE68CFE-ECF9-44D4-ACAE-DA0153B154A8}" srcOrd="0" destOrd="0" presId="urn:microsoft.com/office/officeart/2005/8/layout/vList5"/>
    <dgm:cxn modelId="{D744D261-7858-49F9-9229-BE2C12093302}" type="presOf" srcId="{26D145F2-8B80-41FD-B90E-7A574E952813}" destId="{EF8F2688-5327-4229-9FB8-230FBA12BDD3}" srcOrd="0" destOrd="0" presId="urn:microsoft.com/office/officeart/2005/8/layout/vList5"/>
    <dgm:cxn modelId="{A0777507-CFAB-49C4-903C-90D23BBF3ABE}" type="presOf" srcId="{5A62B5C2-4F46-45D8-A3DB-66E3EF70810A}" destId="{1BE68CFE-ECF9-44D4-ACAE-DA0153B154A8}" srcOrd="0" destOrd="3" presId="urn:microsoft.com/office/officeart/2005/8/layout/vList5"/>
    <dgm:cxn modelId="{5FFCA9B8-A214-4D4D-854B-606B2215D4BA}" srcId="{F9CFBB5C-C07C-40AA-A094-0034F53BDB48}" destId="{6BA8F15B-61B2-40E0-AE8F-F850B3667552}" srcOrd="2" destOrd="0" parTransId="{B1E410B0-44B4-46FB-AA7C-5ACBCC7DAD75}" sibTransId="{518AB98E-F9BD-4362-A847-F3FC78000A6C}"/>
    <dgm:cxn modelId="{0D30F09B-2369-4C77-876E-EF7361B27A66}" type="presOf" srcId="{7B248BB1-4B01-4A4E-87FA-5C1870194786}" destId="{1BE68CFE-ECF9-44D4-ACAE-DA0153B154A8}" srcOrd="0" destOrd="4" presId="urn:microsoft.com/office/officeart/2005/8/layout/vList5"/>
    <dgm:cxn modelId="{F624A6D6-8101-46C3-B47A-78ACE0DA9E31}" srcId="{668A48DB-F887-4613-8DAE-761666AA979D}" destId="{0D1A44A8-5D50-45DB-A4C1-F154B0BFD075}" srcOrd="2" destOrd="0" parTransId="{B95BD3A1-31CA-4510-884E-EE9B17D2E157}" sibTransId="{3DAEEF42-51C8-47F2-9124-4577A2FBAA38}"/>
    <dgm:cxn modelId="{6C69CC91-5517-4E1A-90BA-45E91BBF0FDE}" srcId="{26D145F2-8B80-41FD-B90E-7A574E952813}" destId="{B57186C6-8332-4F9D-A0D6-FD7B268FFC5A}" srcOrd="1" destOrd="0" parTransId="{3791B655-DB3F-4BE9-897A-E6D92C7F879F}" sibTransId="{184C1094-E55D-4983-93CF-E8D8372020F3}"/>
    <dgm:cxn modelId="{18706D65-2451-4D3D-A750-8812E2E0623F}" type="presOf" srcId="{F9CFBB5C-C07C-40AA-A094-0034F53BDB48}" destId="{66BE18B2-7474-4CAD-87E8-C1D37D768AC0}" srcOrd="0" destOrd="0" presId="urn:microsoft.com/office/officeart/2005/8/layout/vList5"/>
    <dgm:cxn modelId="{91B0640F-068F-4F9F-BD29-9FFEDB2D1A8E}" type="presOf" srcId="{668A48DB-F887-4613-8DAE-761666AA979D}" destId="{D2529475-2275-4E7B-9D28-9229DBBFE1B9}" srcOrd="0" destOrd="0" presId="urn:microsoft.com/office/officeart/2005/8/layout/vList5"/>
    <dgm:cxn modelId="{6023497C-E3BC-42B4-92A5-C14CCF3C059D}" type="presOf" srcId="{C6D554FF-EF47-4DD9-9FBB-0689DFEE318B}" destId="{716804B9-5873-4136-959C-6F1C395F5419}" srcOrd="0" destOrd="0" presId="urn:microsoft.com/office/officeart/2005/8/layout/vList5"/>
    <dgm:cxn modelId="{B95EEE31-B73A-4BF6-81D1-ECE235BA5D07}" type="presOf" srcId="{15BA9047-E6F4-456C-B778-09E662056FB6}" destId="{095B3018-51E0-4187-9232-ACFAAEB44B89}" srcOrd="0" destOrd="1" presId="urn:microsoft.com/office/officeart/2005/8/layout/vList5"/>
    <dgm:cxn modelId="{79025243-72FA-4E55-8B35-3724CAD100A4}" type="presOf" srcId="{6BA8F15B-61B2-40E0-AE8F-F850B3667552}" destId="{716804B9-5873-4136-959C-6F1C395F5419}" srcOrd="0" destOrd="2" presId="urn:microsoft.com/office/officeart/2005/8/layout/vList5"/>
    <dgm:cxn modelId="{23ECD821-513E-4939-86FF-D4CA8A0379AD}" type="presOf" srcId="{D63D337D-8B63-454F-A919-1357B3F12300}" destId="{72189CB4-904D-4018-946B-C34F45D50536}" srcOrd="0" destOrd="0" presId="urn:microsoft.com/office/officeart/2005/8/layout/vList5"/>
    <dgm:cxn modelId="{12C6211F-07F9-4BE2-A225-CA1FBE2F5FBD}" type="presOf" srcId="{5CE9DA29-E4D0-46BE-B6CF-834242D88018}" destId="{716804B9-5873-4136-959C-6F1C395F5419}" srcOrd="0" destOrd="1" presId="urn:microsoft.com/office/officeart/2005/8/layout/vList5"/>
    <dgm:cxn modelId="{B347AD92-EC74-4562-A174-0A5B544176D9}" srcId="{668A48DB-F887-4613-8DAE-761666AA979D}" destId="{15BA9047-E6F4-456C-B778-09E662056FB6}" srcOrd="1" destOrd="0" parTransId="{38B5B0BF-87FE-4360-98E4-D950C4A6A4DF}" sibTransId="{6B4EE2E2-8891-43DA-BFA2-DF7E07DEF3C5}"/>
    <dgm:cxn modelId="{FF4704D3-3E66-46D3-91E8-A6B99A1E46CD}" type="presOf" srcId="{0D1A44A8-5D50-45DB-A4C1-F154B0BFD075}" destId="{095B3018-51E0-4187-9232-ACFAAEB44B89}" srcOrd="0" destOrd="2" presId="urn:microsoft.com/office/officeart/2005/8/layout/vList5"/>
    <dgm:cxn modelId="{2E35C9BE-FFB6-4668-A0CB-507CB1F72E01}" type="presOf" srcId="{63B2D3C1-F153-4A25-94A0-E5F1965D8F79}" destId="{095B3018-51E0-4187-9232-ACFAAEB44B89}" srcOrd="0" destOrd="0" presId="urn:microsoft.com/office/officeart/2005/8/layout/vList5"/>
    <dgm:cxn modelId="{0A59F4B6-5A00-4557-BC9A-124706312842}" srcId="{26D145F2-8B80-41FD-B90E-7A574E952813}" destId="{5A62B5C2-4F46-45D8-A3DB-66E3EF70810A}" srcOrd="3" destOrd="0" parTransId="{67A4FE6D-75F6-4491-8202-4EF9D8DCFD68}" sibTransId="{E1D18380-B5E7-436F-9FB3-EE3B728D8576}"/>
    <dgm:cxn modelId="{36F8C9CD-B4D6-48B5-9C0A-A8240A1B759A}" srcId="{668A48DB-F887-4613-8DAE-761666AA979D}" destId="{63B2D3C1-F153-4A25-94A0-E5F1965D8F79}" srcOrd="0" destOrd="0" parTransId="{97CB1923-A4FC-4A93-9FEA-825F132FC25C}" sibTransId="{D4A3202A-2FBA-4F5B-9A88-4C9BA93CECE4}"/>
    <dgm:cxn modelId="{51F5F4A2-59BD-4111-A8B9-926663D763CD}" type="presParOf" srcId="{72189CB4-904D-4018-946B-C34F45D50536}" destId="{2E1F31C2-F1D3-4C3D-80B7-3E2119C4000D}" srcOrd="0" destOrd="0" presId="urn:microsoft.com/office/officeart/2005/8/layout/vList5"/>
    <dgm:cxn modelId="{B5487A53-E3C2-4DB7-8CAB-7B60179124AD}" type="presParOf" srcId="{2E1F31C2-F1D3-4C3D-80B7-3E2119C4000D}" destId="{66BE18B2-7474-4CAD-87E8-C1D37D768AC0}" srcOrd="0" destOrd="0" presId="urn:microsoft.com/office/officeart/2005/8/layout/vList5"/>
    <dgm:cxn modelId="{4C7379B4-E961-4E6F-B464-A029A6A5CFE4}" type="presParOf" srcId="{2E1F31C2-F1D3-4C3D-80B7-3E2119C4000D}" destId="{716804B9-5873-4136-959C-6F1C395F5419}" srcOrd="1" destOrd="0" presId="urn:microsoft.com/office/officeart/2005/8/layout/vList5"/>
    <dgm:cxn modelId="{F6D77BEF-C571-4286-9D9A-463492E84A37}" type="presParOf" srcId="{72189CB4-904D-4018-946B-C34F45D50536}" destId="{D9FC8878-13DF-4A27-81C1-E049589E27C7}" srcOrd="1" destOrd="0" presId="urn:microsoft.com/office/officeart/2005/8/layout/vList5"/>
    <dgm:cxn modelId="{3DB16D4A-7EE0-4153-9B07-2938F1C0C323}" type="presParOf" srcId="{72189CB4-904D-4018-946B-C34F45D50536}" destId="{88D982A1-881B-4CD2-A398-2325402765B1}" srcOrd="2" destOrd="0" presId="urn:microsoft.com/office/officeart/2005/8/layout/vList5"/>
    <dgm:cxn modelId="{23045347-579D-4F58-B1D8-4472B9C7FCEF}" type="presParOf" srcId="{88D982A1-881B-4CD2-A398-2325402765B1}" destId="{EF8F2688-5327-4229-9FB8-230FBA12BDD3}" srcOrd="0" destOrd="0" presId="urn:microsoft.com/office/officeart/2005/8/layout/vList5"/>
    <dgm:cxn modelId="{B7496A30-BF5D-4FA7-977F-B132C1722625}" type="presParOf" srcId="{88D982A1-881B-4CD2-A398-2325402765B1}" destId="{1BE68CFE-ECF9-44D4-ACAE-DA0153B154A8}" srcOrd="1" destOrd="0" presId="urn:microsoft.com/office/officeart/2005/8/layout/vList5"/>
    <dgm:cxn modelId="{09E876DB-CB24-443B-ADF7-A61D1767DBC1}" type="presParOf" srcId="{72189CB4-904D-4018-946B-C34F45D50536}" destId="{55E00244-BA04-4586-AA83-D5C8782768B4}" srcOrd="3" destOrd="0" presId="urn:microsoft.com/office/officeart/2005/8/layout/vList5"/>
    <dgm:cxn modelId="{DCCAD54F-3D20-4C17-A01C-A938E37F8CBF}" type="presParOf" srcId="{72189CB4-904D-4018-946B-C34F45D50536}" destId="{C8C49F6A-371D-49DA-9433-F1712DB98139}" srcOrd="4" destOrd="0" presId="urn:microsoft.com/office/officeart/2005/8/layout/vList5"/>
    <dgm:cxn modelId="{E1D2BBC7-5A90-43EA-8F17-13E409E6BF8C}" type="presParOf" srcId="{C8C49F6A-371D-49DA-9433-F1712DB98139}" destId="{D2529475-2275-4E7B-9D28-9229DBBFE1B9}" srcOrd="0" destOrd="0" presId="urn:microsoft.com/office/officeart/2005/8/layout/vList5"/>
    <dgm:cxn modelId="{C1506716-101F-4853-A6B0-0FE48FF12DEA}" type="presParOf" srcId="{C8C49F6A-371D-49DA-9433-F1712DB98139}" destId="{095B3018-51E0-4187-9232-ACFAAEB44B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5DCE4-92CB-4BBA-BA2A-974085049F11}">
      <dsp:nvSpPr>
        <dsp:cNvPr id="0" name=""/>
        <dsp:cNvSpPr/>
      </dsp:nvSpPr>
      <dsp:spPr>
        <a:xfrm>
          <a:off x="1626126" y="-688787"/>
          <a:ext cx="4585625" cy="4585625"/>
        </a:xfrm>
        <a:prstGeom prst="circularArrow">
          <a:avLst>
            <a:gd name="adj1" fmla="val 5544"/>
            <a:gd name="adj2" fmla="val 330680"/>
            <a:gd name="adj3" fmla="val 12528840"/>
            <a:gd name="adj4" fmla="val 182007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82167-B453-4E77-B8F2-21EF39AACCCE}">
      <dsp:nvSpPr>
        <dsp:cNvPr id="0" name=""/>
        <dsp:cNvSpPr/>
      </dsp:nvSpPr>
      <dsp:spPr>
        <a:xfrm>
          <a:off x="2333795" y="2330"/>
          <a:ext cx="317028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365780" y="34315"/>
        <a:ext cx="3106317" cy="591245"/>
      </dsp:txXfrm>
    </dsp:sp>
    <dsp:sp modelId="{87034220-1763-43E9-8AEE-A097D3DCF5FA}">
      <dsp:nvSpPr>
        <dsp:cNvPr id="0" name=""/>
        <dsp:cNvSpPr/>
      </dsp:nvSpPr>
      <dsp:spPr>
        <a:xfrm>
          <a:off x="5606211" y="285746"/>
          <a:ext cx="3439738" cy="11337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61554" y="341089"/>
        <a:ext cx="3329052" cy="1023014"/>
      </dsp:txXfrm>
    </dsp:sp>
    <dsp:sp modelId="{FFEA1074-E1C9-4A38-A8F6-CE5571A75B57}">
      <dsp:nvSpPr>
        <dsp:cNvPr id="0" name=""/>
        <dsp:cNvSpPr/>
      </dsp:nvSpPr>
      <dsp:spPr>
        <a:xfrm>
          <a:off x="5320881" y="1550758"/>
          <a:ext cx="3823118" cy="10796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kern="1200" dirty="0">
            <a:latin typeface="+mn-lt"/>
          </a:endParaRPr>
        </a:p>
      </dsp:txBody>
      <dsp:txXfrm>
        <a:off x="5373587" y="1603464"/>
        <a:ext cx="3717706" cy="974278"/>
      </dsp:txXfrm>
    </dsp:sp>
    <dsp:sp modelId="{B53AED00-E1C8-42C9-9EF7-FFE9E0F37FB2}">
      <dsp:nvSpPr>
        <dsp:cNvPr id="0" name=""/>
        <dsp:cNvSpPr/>
      </dsp:nvSpPr>
      <dsp:spPr>
        <a:xfrm>
          <a:off x="251674" y="2714634"/>
          <a:ext cx="4731339" cy="10571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03279" y="2766239"/>
        <a:ext cx="4628129" cy="953928"/>
      </dsp:txXfrm>
    </dsp:sp>
    <dsp:sp modelId="{0B18E70F-A0C3-488C-AB0E-92881D3252A0}">
      <dsp:nvSpPr>
        <dsp:cNvPr id="0" name=""/>
        <dsp:cNvSpPr/>
      </dsp:nvSpPr>
      <dsp:spPr>
        <a:xfrm>
          <a:off x="0" y="699776"/>
          <a:ext cx="4246244" cy="115831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544" y="756320"/>
        <a:ext cx="4133156" cy="1045222"/>
      </dsp:txXfrm>
    </dsp:sp>
    <dsp:sp modelId="{90C85558-0B91-4CA7-BCF4-2A84AE4B9B52}">
      <dsp:nvSpPr>
        <dsp:cNvPr id="0" name=""/>
        <dsp:cNvSpPr/>
      </dsp:nvSpPr>
      <dsp:spPr>
        <a:xfrm>
          <a:off x="5106142" y="2928959"/>
          <a:ext cx="3942944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142392" y="2965209"/>
        <a:ext cx="3870444" cy="670082"/>
      </dsp:txXfrm>
    </dsp:sp>
    <dsp:sp modelId="{F6C6D3CD-255D-4B01-82B5-13500DFA88FB}">
      <dsp:nvSpPr>
        <dsp:cNvPr id="0" name=""/>
        <dsp:cNvSpPr/>
      </dsp:nvSpPr>
      <dsp:spPr>
        <a:xfrm>
          <a:off x="2753060" y="3876727"/>
          <a:ext cx="599641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785045" y="3908712"/>
        <a:ext cx="5932447" cy="591245"/>
      </dsp:txXfrm>
    </dsp:sp>
    <dsp:sp modelId="{C516BB1A-03C0-4D54-B3A7-DBD307EA024D}">
      <dsp:nvSpPr>
        <dsp:cNvPr id="0" name=""/>
        <dsp:cNvSpPr/>
      </dsp:nvSpPr>
      <dsp:spPr>
        <a:xfrm>
          <a:off x="894589" y="1928819"/>
          <a:ext cx="4258011" cy="6552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926574" y="1960804"/>
        <a:ext cx="4194041" cy="59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5DC47-FAB0-44D8-9277-4A23C65B6B6D}">
      <dsp:nvSpPr>
        <dsp:cNvPr id="0" name=""/>
        <dsp:cNvSpPr/>
      </dsp:nvSpPr>
      <dsp:spPr>
        <a:xfrm>
          <a:off x="2700951" y="504051"/>
          <a:ext cx="2955603" cy="29298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095032" y="1016775"/>
        <a:ext cx="2167442" cy="1318431"/>
      </dsp:txXfrm>
    </dsp:sp>
    <dsp:sp modelId="{B19302C9-CB8F-4FB9-9125-7E11FD06A89D}">
      <dsp:nvSpPr>
        <dsp:cNvPr id="0" name=""/>
        <dsp:cNvSpPr/>
      </dsp:nvSpPr>
      <dsp:spPr>
        <a:xfrm>
          <a:off x="4141125" y="2376263"/>
          <a:ext cx="3006582" cy="29034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Педагоги</a:t>
          </a:r>
          <a:endParaRPr lang="ru-RU" sz="2400" b="1" kern="1200" dirty="0"/>
        </a:p>
      </dsp:txBody>
      <dsp:txXfrm>
        <a:off x="5060638" y="3126325"/>
        <a:ext cx="1803949" cy="1596905"/>
      </dsp:txXfrm>
    </dsp:sp>
    <dsp:sp modelId="{F9A9147F-C7D9-4E43-B380-3243478544EE}">
      <dsp:nvSpPr>
        <dsp:cNvPr id="0" name=""/>
        <dsp:cNvSpPr/>
      </dsp:nvSpPr>
      <dsp:spPr>
        <a:xfrm>
          <a:off x="1332827" y="2658420"/>
          <a:ext cx="2982913" cy="28588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Родители</a:t>
          </a:r>
          <a:r>
            <a:rPr lang="ru-RU" sz="2400" b="1" kern="1200" baseline="0" dirty="0" smtClean="0"/>
            <a:t> (семья)</a:t>
          </a:r>
          <a:endParaRPr lang="ru-RU" sz="2400" b="1" kern="1200" dirty="0"/>
        </a:p>
      </dsp:txBody>
      <dsp:txXfrm>
        <a:off x="1613718" y="3396945"/>
        <a:ext cx="1789748" cy="1572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84C7-98D9-4E85-BB39-1CA735621506}">
      <dsp:nvSpPr>
        <dsp:cNvPr id="0" name=""/>
        <dsp:cNvSpPr/>
      </dsp:nvSpPr>
      <dsp:spPr>
        <a:xfrm>
          <a:off x="4186254" y="1785931"/>
          <a:ext cx="1473201" cy="129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ФГОС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4401999" y="1975561"/>
        <a:ext cx="1041711" cy="915612"/>
      </dsp:txXfrm>
    </dsp:sp>
    <dsp:sp modelId="{38BB2D35-F096-47F0-96E6-93FECD98F278}">
      <dsp:nvSpPr>
        <dsp:cNvPr id="0" name=""/>
        <dsp:cNvSpPr/>
      </dsp:nvSpPr>
      <dsp:spPr>
        <a:xfrm rot="18077182">
          <a:off x="5127668" y="1392898"/>
          <a:ext cx="587391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59412" y="1537384"/>
        <a:ext cx="455314" cy="264154"/>
      </dsp:txXfrm>
    </dsp:sp>
    <dsp:sp modelId="{E189226A-3750-45B3-825C-FA1AE0790844}">
      <dsp:nvSpPr>
        <dsp:cNvPr id="0" name=""/>
        <dsp:cNvSpPr/>
      </dsp:nvSpPr>
      <dsp:spPr>
        <a:xfrm>
          <a:off x="4329119" y="71430"/>
          <a:ext cx="3271222" cy="129487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808178" y="261060"/>
        <a:ext cx="2313104" cy="915612"/>
      </dsp:txXfrm>
    </dsp:sp>
    <dsp:sp modelId="{1F2269E5-90D3-4C36-822A-B48F6A8C03BA}">
      <dsp:nvSpPr>
        <dsp:cNvPr id="0" name=""/>
        <dsp:cNvSpPr/>
      </dsp:nvSpPr>
      <dsp:spPr>
        <a:xfrm rot="21373358">
          <a:off x="5607731" y="2153168"/>
          <a:ext cx="44993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07874" y="2245570"/>
        <a:ext cx="317856" cy="264154"/>
      </dsp:txXfrm>
    </dsp:sp>
    <dsp:sp modelId="{C7917F3D-879E-4F32-897B-17F1592C578C}">
      <dsp:nvSpPr>
        <dsp:cNvPr id="0" name=""/>
        <dsp:cNvSpPr/>
      </dsp:nvSpPr>
      <dsp:spPr>
        <a:xfrm>
          <a:off x="6013167" y="1438851"/>
          <a:ext cx="2459350" cy="168268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6373330" y="1685275"/>
        <a:ext cx="1739024" cy="1189838"/>
      </dsp:txXfrm>
    </dsp:sp>
    <dsp:sp modelId="{26BE97CF-F83F-4B26-9C72-E52D1D0CE7BA}">
      <dsp:nvSpPr>
        <dsp:cNvPr id="0" name=""/>
        <dsp:cNvSpPr/>
      </dsp:nvSpPr>
      <dsp:spPr>
        <a:xfrm rot="2959021">
          <a:off x="5247592" y="3045884"/>
          <a:ext cx="78204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0582" y="3083856"/>
        <a:ext cx="649966" cy="264154"/>
      </dsp:txXfrm>
    </dsp:sp>
    <dsp:sp modelId="{880CCEDD-CDB6-41B7-AD60-C97720638605}">
      <dsp:nvSpPr>
        <dsp:cNvPr id="0" name=""/>
        <dsp:cNvSpPr/>
      </dsp:nvSpPr>
      <dsp:spPr>
        <a:xfrm>
          <a:off x="4686292" y="3571888"/>
          <a:ext cx="3543611" cy="129487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205242" y="3761518"/>
        <a:ext cx="2505711" cy="915612"/>
      </dsp:txXfrm>
    </dsp:sp>
    <dsp:sp modelId="{CB7A1EC5-9456-4C65-A258-AB2DD67BAF57}">
      <dsp:nvSpPr>
        <dsp:cNvPr id="0" name=""/>
        <dsp:cNvSpPr/>
      </dsp:nvSpPr>
      <dsp:spPr>
        <a:xfrm rot="8829851">
          <a:off x="3780631" y="2759585"/>
          <a:ext cx="591249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902157" y="2811828"/>
        <a:ext cx="459172" cy="264154"/>
      </dsp:txXfrm>
    </dsp:sp>
    <dsp:sp modelId="{C2166AAB-45F7-4F44-8898-F9E63817EBD4}">
      <dsp:nvSpPr>
        <dsp:cNvPr id="0" name=""/>
        <dsp:cNvSpPr/>
      </dsp:nvSpPr>
      <dsp:spPr>
        <a:xfrm>
          <a:off x="921972" y="2997597"/>
          <a:ext cx="3653391" cy="167772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Работа с детьми с ограниченными возможностями здоровья</a:t>
          </a:r>
        </a:p>
      </dsp:txBody>
      <dsp:txXfrm>
        <a:off x="1456999" y="3243294"/>
        <a:ext cx="2583337" cy="1186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l-ds251.nubex.ru/" TargetMode="External"/><Relationship Id="rId2" Type="http://schemas.openxmlformats.org/officeDocument/2006/relationships/hyperlink" Target="https://sites.google.com/view/gpspsy/&#1075;&#1083;&#1072;&#1074;&#1085;&#1072;&#1103;?authuse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kdoo251.ru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2355155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ПСИХОЛОГО - ПЕДАГОГИЧЕСКИЕ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РЕАЛИЗАЦИИ ФГОС ДОО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851920" y="4149080"/>
            <a:ext cx="49121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Поздеева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Николаевна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«ДС № 251 г. Челябинска»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deti-tvorche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398507" cy="25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Литература: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Непрокина</a:t>
            </a:r>
            <a:r>
              <a:rPr lang="ru-RU" b="1" dirty="0" smtClean="0"/>
              <a:t> И.В. </a:t>
            </a:r>
            <a:r>
              <a:rPr lang="ru-RU" dirty="0" smtClean="0"/>
              <a:t>Безопасная образовательная среда: моделирование, проектирование, мониторинг : учеб. пособие / И.В. </a:t>
            </a:r>
            <a:r>
              <a:rPr lang="ru-RU" dirty="0" err="1" smtClean="0"/>
              <a:t>Непрокина</a:t>
            </a:r>
            <a:r>
              <a:rPr lang="ru-RU" dirty="0" smtClean="0"/>
              <a:t>, О.П. </a:t>
            </a:r>
            <a:r>
              <a:rPr lang="ru-RU" dirty="0" err="1" smtClean="0"/>
              <a:t>Болотникова</a:t>
            </a:r>
            <a:r>
              <a:rPr lang="ru-RU" dirty="0" smtClean="0"/>
              <a:t>, А.А. </a:t>
            </a:r>
            <a:r>
              <a:rPr lang="ru-RU" dirty="0" err="1" smtClean="0"/>
              <a:t>Ошкина</a:t>
            </a:r>
            <a:r>
              <a:rPr lang="ru-RU" dirty="0" smtClean="0"/>
              <a:t>. – Тольятти: Изд-во ТГУ, 2012. – 92 с. : обл.</a:t>
            </a:r>
          </a:p>
          <a:p>
            <a:r>
              <a:rPr lang="ru-RU" b="1" dirty="0" smtClean="0"/>
              <a:t>Баева И. А. </a:t>
            </a:r>
            <a:r>
              <a:rPr lang="ru-RU" dirty="0" smtClean="0"/>
              <a:t>Психологическая безопасность в образовании: Монография. — СПб.: Издательство «СОЮЗ», 2002. — 271 с.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58" y="1071546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При построении развивающей </a:t>
            </a:r>
            <a:r>
              <a:rPr lang="ru-RU" sz="2800" b="1" dirty="0" err="1">
                <a:solidFill>
                  <a:srgbClr val="EC1AB5"/>
                </a:solidFill>
                <a:latin typeface="Verdana" pitchFamily="34" charset="0"/>
              </a:rPr>
              <a:t>предметно-пространственно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 среды должна учитываться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«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Зона ближайшего развития»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детей 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конкретной группы</a:t>
            </a: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34723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Развитие компетентности родителей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Обеспечение </a:t>
            </a:r>
            <a:r>
              <a:rPr lang="ru-RU" sz="2400" b="1" dirty="0" smtClean="0">
                <a:cs typeface="Arial" pitchFamily="34" charset="0"/>
              </a:rPr>
              <a:t>поддержки</a:t>
            </a:r>
            <a:r>
              <a:rPr lang="ru-RU" sz="2400" dirty="0" smtClean="0">
                <a:cs typeface="Arial" pitchFamily="34" charset="0"/>
              </a:rPr>
              <a:t> семьи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Формирование умения и навыков в процессе семейного воспитания развивать ребёнка, укреплять его психическое здоровье.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Включение в работу с родителями  </a:t>
            </a:r>
            <a:r>
              <a:rPr lang="ru-RU" sz="2400" b="1" dirty="0" smtClean="0">
                <a:cs typeface="Arial" pitchFamily="34" charset="0"/>
              </a:rPr>
              <a:t>практико-ориентированных методов</a:t>
            </a:r>
            <a:r>
              <a:rPr lang="ru-RU" sz="2400" dirty="0" smtClean="0">
                <a:cs typeface="Arial" pitchFamily="34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    Развитие профессиональной    компетентности </a:t>
            </a:r>
            <a:r>
              <a:rPr lang="ru-RU" sz="2400" b="1" dirty="0" smtClean="0">
                <a:solidFill>
                  <a:srgbClr val="FF0000"/>
                </a:solidFill>
              </a:rPr>
              <a:t>    педагогических работников</a:t>
            </a:r>
            <a:endParaRPr lang="ru-RU" sz="2400" b="1" dirty="0" smtClean="0"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/>
              <a:t>     (п. 9 ст.1.6 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6430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вопросы чаще всего задают родители?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родителей: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«Адаптация к дошкольному учреждению».</a:t>
            </a:r>
          </a:p>
          <a:p>
            <a:pPr>
              <a:buNone/>
            </a:pPr>
            <a:r>
              <a:rPr lang="ru-RU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dirty="0" smtClean="0"/>
              <a:t>«Кризис 3-х лет».</a:t>
            </a:r>
          </a:p>
          <a:p>
            <a:pPr>
              <a:buNone/>
            </a:pPr>
            <a:r>
              <a:rPr lang="ru-RU" dirty="0" smtClean="0"/>
              <a:t>«Детские страхи».</a:t>
            </a:r>
          </a:p>
          <a:p>
            <a:pPr>
              <a:buNone/>
            </a:pPr>
            <a:r>
              <a:rPr lang="ru-RU" dirty="0" smtClean="0"/>
              <a:t>«Готовность ребенка к школе»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Групповые консультации. (</a:t>
            </a:r>
            <a:r>
              <a:rPr lang="ru-RU" dirty="0" err="1" smtClean="0"/>
              <a:t>очно</a:t>
            </a:r>
            <a:r>
              <a:rPr lang="ru-RU" dirty="0" smtClean="0"/>
              <a:t>, </a:t>
            </a:r>
            <a:r>
              <a:rPr lang="ru-RU" dirty="0" err="1" smtClean="0"/>
              <a:t>онлайн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Мастер-классы.</a:t>
            </a:r>
          </a:p>
          <a:p>
            <a:r>
              <a:rPr lang="ru-RU" dirty="0" smtClean="0"/>
              <a:t>Родительское собрание. (один из вопросов).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Родительские гостиные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педагогов: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sz="3400" dirty="0" smtClean="0"/>
              <a:t>«Адаптация к детскому саду»</a:t>
            </a:r>
          </a:p>
          <a:p>
            <a:pPr>
              <a:buNone/>
            </a:pPr>
            <a:r>
              <a:rPr lang="ru-RU" sz="3400" dirty="0" smtClean="0"/>
              <a:t>«Агрессивность»</a:t>
            </a:r>
          </a:p>
          <a:p>
            <a:pPr>
              <a:buNone/>
            </a:pPr>
            <a:r>
              <a:rPr lang="ru-RU" sz="3400" dirty="0" smtClean="0"/>
              <a:t>«</a:t>
            </a:r>
            <a:r>
              <a:rPr lang="ru-RU" sz="3400" dirty="0" err="1" smtClean="0"/>
              <a:t>Гиперактивность</a:t>
            </a:r>
            <a:r>
              <a:rPr lang="ru-RU" sz="3400" dirty="0" smtClean="0"/>
              <a:t>»</a:t>
            </a:r>
          </a:p>
          <a:p>
            <a:pPr>
              <a:buNone/>
            </a:pPr>
            <a:r>
              <a:rPr lang="ru-RU" sz="3400" dirty="0" smtClean="0"/>
              <a:t>«Тревожность»</a:t>
            </a:r>
          </a:p>
          <a:p>
            <a:pPr>
              <a:buNone/>
            </a:pPr>
            <a:r>
              <a:rPr lang="ru-RU" sz="3400" dirty="0" smtClean="0"/>
              <a:t>«Демонстративные дети»</a:t>
            </a:r>
          </a:p>
          <a:p>
            <a:pPr>
              <a:buNone/>
            </a:pPr>
            <a:r>
              <a:rPr lang="ru-RU" sz="3400" dirty="0" smtClean="0"/>
              <a:t>«Аутизм»</a:t>
            </a:r>
          </a:p>
          <a:p>
            <a:pPr>
              <a:buNone/>
            </a:pPr>
            <a:r>
              <a:rPr lang="ru-RU" sz="3400" dirty="0" smtClean="0"/>
              <a:t>«Подготовка к школе»</a:t>
            </a:r>
          </a:p>
          <a:p>
            <a:pPr>
              <a:buNone/>
            </a:pPr>
            <a:r>
              <a:rPr lang="ru-RU" sz="3400" dirty="0" smtClean="0"/>
              <a:t>«Дети с </a:t>
            </a:r>
            <a:r>
              <a:rPr lang="ru-RU" sz="3400" dirty="0" smtClean="0"/>
              <a:t>особыми образовательными потребностями</a:t>
            </a:r>
            <a:r>
              <a:rPr lang="ru-RU" sz="3400" dirty="0" smtClean="0"/>
              <a:t>»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«Стресс и профилактика стресса»</a:t>
            </a:r>
          </a:p>
          <a:p>
            <a:pPr>
              <a:buNone/>
            </a:pPr>
            <a:r>
              <a:rPr lang="ru-RU" sz="3400" dirty="0" smtClean="0"/>
              <a:t>«Синдром эмоционального выгорания и его профилактика»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Консультации (групповые, индивидуальные)</a:t>
            </a:r>
          </a:p>
          <a:p>
            <a:r>
              <a:rPr lang="ru-RU" dirty="0" smtClean="0"/>
              <a:t>Мастер-классы;</a:t>
            </a:r>
          </a:p>
          <a:p>
            <a:r>
              <a:rPr lang="ru-RU" dirty="0" err="1" smtClean="0"/>
              <a:t>Балинтовские</a:t>
            </a:r>
            <a:r>
              <a:rPr lang="ru-RU" dirty="0" smtClean="0"/>
              <a:t> группы.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Занятия-практикумы.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9" y="1785938"/>
            <a:ext cx="8174682" cy="478631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Проведение занятий, обеспечивающих овладение детьми такими видами деятельности, как общение, игра, познавательно-исследовательская деятельность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(ФГОС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Основные методы </a:t>
            </a:r>
            <a:r>
              <a:rPr lang="ru-RU" sz="3600" b="1" dirty="0" err="1" smtClean="0">
                <a:solidFill>
                  <a:srgbClr val="7030A0"/>
                </a:solidFill>
              </a:rPr>
              <a:t>коррекционно</a:t>
            </a:r>
            <a:r>
              <a:rPr lang="ru-RU" sz="3600" b="1" dirty="0" smtClean="0">
                <a:solidFill>
                  <a:srgbClr val="7030A0"/>
                </a:solidFill>
              </a:rPr>
              <a:t> – развивающих воздействий: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Игровая терапия</a:t>
            </a:r>
          </a:p>
          <a:p>
            <a:r>
              <a:rPr lang="ru-RU" dirty="0" err="1" smtClean="0"/>
              <a:t>Арт-терапия</a:t>
            </a:r>
            <a:endParaRPr lang="ru-RU" dirty="0" smtClean="0"/>
          </a:p>
          <a:p>
            <a:r>
              <a:rPr lang="ru-RU" dirty="0" err="1" smtClean="0"/>
              <a:t>Куклотерапия</a:t>
            </a:r>
            <a:endParaRPr lang="ru-RU" dirty="0" smtClean="0"/>
          </a:p>
          <a:p>
            <a:r>
              <a:rPr lang="ru-RU" dirty="0" smtClean="0"/>
              <a:t>Песочная терапия</a:t>
            </a:r>
          </a:p>
          <a:p>
            <a:r>
              <a:rPr lang="ru-RU" dirty="0" err="1" smtClean="0"/>
              <a:t>Психогимнастика</a:t>
            </a:r>
            <a:endParaRPr lang="ru-RU" dirty="0" smtClean="0"/>
          </a:p>
          <a:p>
            <a:r>
              <a:rPr lang="ru-RU" dirty="0" smtClean="0"/>
              <a:t>Элементы нейропсихологической коррекции</a:t>
            </a:r>
          </a:p>
          <a:p>
            <a:r>
              <a:rPr lang="ru-RU" dirty="0" smtClean="0"/>
              <a:t>Релаксационные упражнения</a:t>
            </a:r>
          </a:p>
          <a:p>
            <a:r>
              <a:rPr lang="ru-RU" dirty="0" smtClean="0"/>
              <a:t>Игры по развитию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и тактильной чувствительности</a:t>
            </a:r>
          </a:p>
          <a:p>
            <a:r>
              <a:rPr lang="ru-RU" dirty="0" smtClean="0"/>
              <a:t>Упражнения для развития познавательных процессов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задача деятельности педагога-психолога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 в создании психолого-педагогических условий реализации Программы ДОУ</a:t>
            </a:r>
            <a:endParaRPr lang="ru-RU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психолого-педагогическим условиям относится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28596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Категории детей с нормативным развитием, нуждающихся в коррекционно-развивающей работе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/>
              <a:t>Гиперактивные</a:t>
            </a:r>
            <a:endParaRPr lang="ru-RU" altLang="ru-RU" dirty="0" smtClean="0"/>
          </a:p>
          <a:p>
            <a:r>
              <a:rPr lang="ru-RU" altLang="ru-RU" dirty="0" smtClean="0"/>
              <a:t>Агрессивные</a:t>
            </a:r>
          </a:p>
          <a:p>
            <a:r>
              <a:rPr lang="ru-RU" altLang="ru-RU" dirty="0" smtClean="0"/>
              <a:t>Тревожные</a:t>
            </a:r>
          </a:p>
          <a:p>
            <a:r>
              <a:rPr lang="ru-RU" altLang="ru-RU" dirty="0" smtClean="0"/>
              <a:t>Испытывающие трудности коммуникации…</a:t>
            </a:r>
          </a:p>
        </p:txBody>
      </p:sp>
      <p:pic>
        <p:nvPicPr>
          <p:cNvPr id="6148" name="Picture 2" descr="http://www.psyforlife.ru/wp-content/uploads/2016/03/XuA56mVJn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733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s://ds02.infourok.ru/uploads/ex/04b5/0002fe6c-63805c48/hello_html_m368a2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33825"/>
            <a:ext cx="219868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dzerzhinskij.ru/wp-content/uploads/2011/07/detskie-stra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129088"/>
            <a:ext cx="21939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1.bp.blogspot.com/-gVL4K7Vpw2M/U-k-_YubVvI/AAAAAAAACOU/d-dAm7OCd_Y/s1600/quiet-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149725"/>
            <a:ext cx="109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74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24" y="908720"/>
            <a:ext cx="4744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песочная 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музыкотерапия,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оригами,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фототерапия,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библиотерапия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кинотерапия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-танцевальная </a:t>
            </a:r>
            <a:r>
              <a:rPr lang="ru-RU" sz="2800" dirty="0" smtClean="0"/>
              <a:t>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игротерапия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куклотерапия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маскотерапия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-работа с пластилином, глиной,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изотерпия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др.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75424" y="0"/>
            <a:ext cx="3520512" cy="908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Виды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арт-терапии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selivanova_ea\Desktop\картинки\thMFDKZV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0" y="260648"/>
            <a:ext cx="414046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elivanova_ea\Desktop\картинки\Тренинги-для-дошкольников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2" y="2780928"/>
            <a:ext cx="3374462" cy="253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32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54F3B"/>
                </a:solidFill>
              </a:rPr>
              <a:t>Метод  коллажа </a:t>
            </a:r>
            <a:endParaRPr lang="ru-RU" b="1" dirty="0">
              <a:solidFill>
                <a:srgbClr val="C54F3B"/>
              </a:solidFill>
            </a:endParaRPr>
          </a:p>
        </p:txBody>
      </p:sp>
      <p:pic>
        <p:nvPicPr>
          <p:cNvPr id="4098" name="Picture 2" descr="http://1.bp.blogspot.com/-mmkvt747F6k/VqC3wLtKK3I/AAAAAAAANk8/Hem2AUZuF88/s64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001" y="3801943"/>
            <a:ext cx="3586639" cy="2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mg8rv60YWDM/VqC33WgEmHI/AAAAAAAANlo/HvUsp9IouxU/s640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419824"/>
            <a:ext cx="2139791" cy="50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qoF8rzTPkPI/VqC3oO_fYKI/AAAAAAAANkA/QaxpdkfqODk/s640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2" y="1419825"/>
            <a:ext cx="2180749" cy="51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.bp.blogspot.com/-X1HGiTaum-w/VqC3sH9bnTI/AAAAAAAANkg/SeWUSiJ2T40/s640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307" y="1690688"/>
            <a:ext cx="2459144" cy="18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58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Техника  "Цветик-</a:t>
            </a:r>
            <a:r>
              <a:rPr lang="ru-RU" b="1" dirty="0" err="1" smtClean="0">
                <a:solidFill>
                  <a:srgbClr val="FF0000"/>
                </a:solidFill>
              </a:rPr>
              <a:t>многоцветик</a:t>
            </a:r>
            <a:r>
              <a:rPr lang="ru-RU" b="1" dirty="0" smtClean="0">
                <a:solidFill>
                  <a:srgbClr val="FF0000"/>
                </a:solidFill>
              </a:rPr>
              <a:t>"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1.bp.blogspot.com/-g-z3x4sB-Jw/Vnwl0brFKNI/AAAAAAAANT0/M1iOln50YnE/s640/DSC02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21" y="1037430"/>
            <a:ext cx="3944195" cy="29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-0t5qfUKRveM/Vnwl0THPSnI/AAAAAAAANTw/WuQir5ez4gk/s640/DSC02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87926"/>
            <a:ext cx="1980113" cy="46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wD9nV96pqy0/Vnwl75trA1I/AAAAAAAANUk/5LuzB4Rf3c0/s640/DSC02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71" y="3793808"/>
            <a:ext cx="3901863" cy="29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-8oXX_xqlUEY/Vnwl7Xja-XI/AAAAAAAANUc/iS2uLUhUHJw/s640/DSC02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980" y="1248873"/>
            <a:ext cx="2355438" cy="55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06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 «Волшебная страна»</a:t>
            </a:r>
            <a:endParaRPr lang="ru-RU" dirty="0"/>
          </a:p>
        </p:txBody>
      </p:sp>
      <p:pic>
        <p:nvPicPr>
          <p:cNvPr id="7170" name="Picture 2" descr="http://2.bp.blogspot.com/-dhe3S0pqJHY/VikDWrtbgEI/AAAAAAAAMus/8wl_5ZxyJxY/s640/DSC0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" y="1728728"/>
            <a:ext cx="2792310" cy="20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Hyk7MZ4DLlM/VikDW_wzEnI/AAAAAAAAMuw/8GnSzyOU_0Y/s640/DSC02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" y="4419600"/>
            <a:ext cx="2734817" cy="20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KXqSim8U5dA/VikDKu8pY1I/AAAAAAAAMtk/1iZ5BdSr7dM/s640/DSC02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800" y="1706881"/>
            <a:ext cx="2850567" cy="21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-Cqu1NViTyTA/VikDW4EHcfI/AAAAAAAAMu0/qdndQi2omeQ/s640/DSC02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736" y="1677551"/>
            <a:ext cx="2924390" cy="21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1.bp.blogspot.com/-2qvSRfv_iEA/VikDaky-QDI/AAAAAAAAMvI/UdsXlfwVVLM/s640/DSC021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872" y="4419599"/>
            <a:ext cx="2907496" cy="21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4.bp.blogspot.com/-u5U5LtEmtRI/VikDadFJCgI/AAAAAAAAMvE/-kZnd9cQ7nA/s640/DSC021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742" y="4419599"/>
            <a:ext cx="2795351" cy="20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68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 - фольга</a:t>
            </a:r>
            <a:endParaRPr lang="ru-RU" dirty="0"/>
          </a:p>
        </p:txBody>
      </p:sp>
      <p:pic>
        <p:nvPicPr>
          <p:cNvPr id="8194" name="Picture 2" descr="http://3.bp.blogspot.com/-05aShMMkT3M/VikDgP5x2lI/AAAAAAAAMvk/-gUyxVD5ggU/s640/DSC02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491" y="1676401"/>
            <a:ext cx="4572000" cy="4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-OI_TChEMDEg/VikDa8hrUII/AAAAAAAAMvM/PcaD_BX12uI/s640/DSC0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6910"/>
            <a:ext cx="3749040" cy="36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222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«Рисование  на столе»</a:t>
            </a:r>
            <a:endParaRPr lang="ru-RU" dirty="0"/>
          </a:p>
        </p:txBody>
      </p:sp>
      <p:pic>
        <p:nvPicPr>
          <p:cNvPr id="9218" name="Picture 2" descr="http://4.bp.blogspot.com/-hNoQ53UNfzM/VikDsgxXltI/AAAAAAAAMww/2BUkL2cJs_M/s640/DSC02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2" y="1112043"/>
            <a:ext cx="4105063" cy="30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4BBY85xLhA4/VikDwByOqzI/AAAAAAAAMxI/DyGPsjb3HKE/s640/DSC02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59274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.bp.blogspot.com/-xWR8TcOzU1o/VikDwTJRkGI/AAAAAAAAMxM/RdIS7hevamI/s640/DSC02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348" y="4305240"/>
            <a:ext cx="3155977" cy="23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83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Рисование листьями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http://3.bp.blogspot.com/-Dp0JTxuDE2g/VgPM-gez9dI/AAAAAAAAMcw/Yy128yg_CtI/s640/DSC01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" y="1316182"/>
            <a:ext cx="4592319" cy="4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-PE-yXF4F2xo/VgPNAw58s0I/AAAAAAAAMdE/UJhcFeq7mjU/s640/DSC01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651" y="1759528"/>
            <a:ext cx="4572000" cy="4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645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2" y="152400"/>
            <a:ext cx="5637728" cy="3782291"/>
          </a:xfrm>
          <a:prstGeom prst="rect">
            <a:avLst/>
          </a:prstGeom>
        </p:spPr>
      </p:pic>
      <p:pic>
        <p:nvPicPr>
          <p:cNvPr id="11266" name="Picture 2" descr="http://2.bp.blogspot.com/-OGCjlMrofkc/VgPNGLcowKI/AAAAAAAAMdk/6P9Xw3G-PGA/s640/DSC01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821" y="3169602"/>
            <a:ext cx="4654391" cy="34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718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 с  пластичным материалом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2.bp.blogspot.com/-138ncctr3CA/VDVdeVEMJuI/AAAAAAAAHs0/nEpRoLxtgSs/s1600/DSC0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729" y="1717577"/>
            <a:ext cx="4774771" cy="47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8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9223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Педагог-психолог должен чётко определить свою роль в образовательном процессе, уметь конкретизировать свои функциональные обязанности.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335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/>
              <a:t>Содержание деятельности </a:t>
            </a:r>
          </a:p>
          <a:p>
            <a:pPr algn="ctr">
              <a:buNone/>
            </a:pPr>
            <a:r>
              <a:rPr lang="ru-RU" sz="2800" u="sng" dirty="0" smtClean="0"/>
              <a:t>педагога-психолога в ДОУ определяет </a:t>
            </a:r>
          </a:p>
          <a:p>
            <a:pPr algn="ctr">
              <a:buNone/>
            </a:pPr>
            <a:r>
              <a:rPr lang="ru-RU" sz="2800" u="sng" dirty="0" smtClean="0"/>
              <a:t>ФГОС 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84" y="241323"/>
            <a:ext cx="6172200" cy="13590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Игры  в  песок  </a:t>
            </a:r>
            <a:r>
              <a:rPr lang="ru-RU" sz="3200" b="1" dirty="0" smtClean="0">
                <a:solidFill>
                  <a:srgbClr val="FF0000"/>
                </a:solidFill>
              </a:rPr>
              <a:t>- </a:t>
            </a:r>
            <a:r>
              <a:rPr lang="ru-RU" sz="3200" b="1" dirty="0">
                <a:solidFill>
                  <a:srgbClr val="FF0000"/>
                </a:solidFill>
              </a:rPr>
              <a:t>универсальный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метод работы с </a:t>
            </a:r>
            <a:r>
              <a:rPr lang="ru-RU" sz="3200" b="1" dirty="0" smtClean="0">
                <a:solidFill>
                  <a:srgbClr val="FF0000"/>
                </a:solidFill>
              </a:rPr>
              <a:t>тревожными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детьми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3.bp.blogspot.com/-g78supe3Llk/UyEdowf-b4I/AAAAAAAAEJ8/xNcrdMMPcUE/s1600/DSC0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205" y="1176113"/>
            <a:ext cx="2672711" cy="2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ZXcEjqbN2AQ/Uzk5Za0-9AI/AAAAAAAAEl4/glrSoL0PFRk/s1600/DSC01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35" y="4270528"/>
            <a:ext cx="2422549" cy="24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2bmGPxiogv0/Uzk5Vip5URI/AAAAAAAAElg/ISbTqfNrYak/s1600/DSC0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184" y="3280787"/>
            <a:ext cx="3412289" cy="3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.bp.blogspot.com/-l3BlOdomsR4/Uzk5ObZ86EI/AAAAAAAAEkw/aSv2Vgs72U4/s1600/DSC016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344" y="243923"/>
            <a:ext cx="3161556" cy="31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67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3276600" y="485775"/>
            <a:ext cx="570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886200" y="4492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457200" y="182721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Arial" pitchFamily="34" charset="0"/>
              </a:rPr>
              <a:t>		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1116013" y="3200400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		</a:t>
            </a:r>
          </a:p>
        </p:txBody>
      </p:sp>
      <p:pic>
        <p:nvPicPr>
          <p:cNvPr id="64519" name="Picture 8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0"/>
            <a:ext cx="2088356" cy="33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971551" y="26035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990099"/>
                </a:solidFill>
              </a:rPr>
              <a:t>Раскраски для коррекции страхов</a:t>
            </a:r>
            <a:endParaRPr lang="ru-RU" altLang="ru-RU" dirty="0">
              <a:solidFill>
                <a:srgbClr val="990099"/>
              </a:solidFill>
            </a:endParaRPr>
          </a:p>
        </p:txBody>
      </p:sp>
      <p:pic>
        <p:nvPicPr>
          <p:cNvPr id="645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242" y="629682"/>
            <a:ext cx="2386608" cy="42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336" y="944724"/>
            <a:ext cx="328499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elivanova_ea\Desktop\картинки\24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95" y="4365104"/>
            <a:ext cx="3126214" cy="22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896" y="3440367"/>
            <a:ext cx="2192608" cy="32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1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00FF"/>
                </a:solidFill>
              </a:rPr>
              <a:t>Дудлинг</a:t>
            </a:r>
            <a:r>
              <a:rPr lang="ru-RU" sz="2400" dirty="0"/>
              <a:t> (от английского </a:t>
            </a:r>
            <a:r>
              <a:rPr lang="ru-RU" sz="2400" dirty="0" err="1"/>
              <a:t>doodle</a:t>
            </a:r>
            <a:r>
              <a:rPr lang="ru-RU" sz="2400" dirty="0"/>
              <a:t> - бессознательный рисунок</a:t>
            </a:r>
            <a:r>
              <a:rPr lang="ru-RU" sz="2400" dirty="0" smtClean="0"/>
              <a:t>), </a:t>
            </a:r>
            <a:r>
              <a:rPr lang="ru-RU" sz="2400" dirty="0"/>
              <a:t>сделанный во время какого-то </a:t>
            </a:r>
            <a:r>
              <a:rPr lang="ru-RU" sz="2400" dirty="0" smtClean="0"/>
              <a:t>занятия.</a:t>
            </a:r>
            <a:r>
              <a:rPr lang="ru-RU" sz="2400" dirty="0"/>
              <a:t> </a:t>
            </a:r>
            <a:r>
              <a:rPr lang="ru-RU" sz="2400" dirty="0" smtClean="0"/>
              <a:t>Это </a:t>
            </a:r>
            <a:r>
              <a:rPr lang="ru-RU" sz="2400" dirty="0"/>
              <a:t>каракули, черточки, или то, что человек непроизвольно и бесцельно рисует, в то время как его мысли заняты совершенно другим.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6386" name="Picture 2" descr="C:\Users\selivanova_ea\Desktop\картинки\12c3fb5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3" y="357166"/>
            <a:ext cx="3048021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elivanova_ea\Desktop\картинки\bae792ad74cb64f3d93e01f5d809ee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0954" y="2523964"/>
            <a:ext cx="3214710" cy="44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156" y="139668"/>
            <a:ext cx="8929688" cy="62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rgbClr val="333333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rgbClr val="632523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32523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1. </a:t>
            </a:r>
            <a:r>
              <a:rPr lang="ru-RU" altLang="ru-RU" sz="21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Работать с ребенком в начале дня, а не вечером.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2. Уменьшить рабочую нагрузку ребенка.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3. Делить работу на более короткие, но более частые периоды. Использовать физкультминутки.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4. Быть драматичным, экспрессивным педагогом.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5. Снизить требования к аккуратности в начале работы, чтобы сформировать чувство успеха.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6. Посадить ребенка во время занятий рядом с взрослым.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7. Использовать тактильный контакт (элементы массажа, прикосновения, поглаживания).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8. Договариваться с ребенком о тех или иных действиях заранее.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9. Давать короткие, четкие и конкретные инструкции.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10. Использовать гибкую систему поощрений и наказаний.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11. Поощрять ребенка сразу же, не откладывая но будущее.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12. Предоставлять ребенку возможность выбора.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13. Оставаться спокойным. Нет хладнокровия </a:t>
            </a:r>
            <a:r>
              <a:rPr lang="ru-RU" altLang="ru-RU" sz="2100" dirty="0" smtClean="0">
                <a:solidFill>
                  <a:srgbClr val="333333"/>
                </a:solidFill>
                <a:cs typeface="Times New Roman" pitchFamily="18" charset="0"/>
              </a:rPr>
              <a:t>- нет </a:t>
            </a: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преимущества!</a:t>
            </a:r>
            <a:endParaRPr lang="ru-RU" altLang="ru-RU" sz="21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</a:t>
            </a:r>
            <a:r>
              <a:rPr lang="ru-RU" alt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гиперактивными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56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200" b="1" i="1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2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ru-RU" altLang="ru-RU" sz="22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. Быть внимательным к нуждам и потребностям ребенка.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2. Демонстрировать модель неагрессивного поведения.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3. Быть последовательным в наказаниях ребенка, наказывать за конкретные поступки.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4. Наказания не должны унижать ребенка.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5. Обучать приемлемым способам выражения гнева.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6. Давать ребенку возможность проявлять гнев непосредственно после </a:t>
            </a:r>
            <a:r>
              <a:rPr lang="ru-RU" altLang="ru-RU" sz="2200" dirty="0" err="1">
                <a:solidFill>
                  <a:srgbClr val="333333"/>
                </a:solidFill>
                <a:cs typeface="Times New Roman" pitchFamily="18" charset="0"/>
              </a:rPr>
              <a:t>фрустрирующего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 события.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7. Обучать распознаванию собственного эмоционального состояния и состояния окружающих людей.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8. Развивать способность к </a:t>
            </a:r>
            <a:r>
              <a:rPr lang="ru-RU" altLang="ru-RU" sz="2200" dirty="0" err="1">
                <a:solidFill>
                  <a:srgbClr val="333333"/>
                </a:solidFill>
                <a:cs typeface="Times New Roman" pitchFamily="18" charset="0"/>
              </a:rPr>
              <a:t>эмпатии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9. Расширять поведенческий репертуар </a:t>
            </a:r>
            <a:r>
              <a:rPr lang="ru-RU" altLang="ru-RU" sz="2200" dirty="0" smtClean="0">
                <a:solidFill>
                  <a:srgbClr val="333333"/>
                </a:solidFill>
                <a:cs typeface="Times New Roman" pitchFamily="18" charset="0"/>
              </a:rPr>
              <a:t>ребенка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10. Отрабатывать навык реагирования </a:t>
            </a:r>
            <a:r>
              <a:rPr lang="ru-RU" altLang="ru-RU" sz="2200" dirty="0" smtClean="0">
                <a:solidFill>
                  <a:srgbClr val="333333"/>
                </a:solidFill>
                <a:cs typeface="Times New Roman" pitchFamily="18" charset="0"/>
              </a:rPr>
              <a:t>в 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конфликтных ситуациях.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11. Учить брать ответственность на себя.</a:t>
            </a:r>
            <a:endParaRPr lang="ru-RU" altLang="ru-RU" sz="22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агрессивными 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6" y="378619"/>
            <a:ext cx="8929688" cy="64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ru-RU" altLang="ru-RU" sz="24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. Избегайте состязаний и каких-либо видов работ, учитывающих скорость.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2. Не сравнивайте ребенка с окружающими.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3. Чаще используйте телесный контакт, упражнения на релаксацию.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4. Способствуйте повышению самооценки ребенка, чаще хвалите его, но так, чтобы он знал, за что.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5. Чаще обращайтесь к ребенку по имени.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6. Демонстрируете образцы уверенного поведения, будьте во всем примером ребенку.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7. Не предъявляйте к ребенку завышенных требований.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8. Будьте последовательны в воспитании ребенка.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9. Старайтесь делать ребенку как можно меньше замечаний.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10. Используйте наказание лишь в крайних случаях.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11. Не унижайте ребенка, наказывая его.</a:t>
            </a:r>
            <a:endParaRPr lang="ru-RU" altLang="ru-RU" sz="24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тревожными 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785938"/>
            <a:ext cx="8318699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с детьми </a:t>
            </a:r>
            <a:r>
              <a:rPr lang="ru-RU" b="1" dirty="0" smtClean="0">
                <a:solidFill>
                  <a:srgbClr val="FF0000"/>
                </a:solidFill>
              </a:rPr>
              <a:t>с особыми </a:t>
            </a:r>
            <a:r>
              <a:rPr lang="ru-RU" b="1" dirty="0" err="1" smtClean="0">
                <a:solidFill>
                  <a:srgbClr val="FF0000"/>
                </a:solidFill>
              </a:rPr>
              <a:t>оразовательными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потреностями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Эффективное решение задач диагностики и коррекции нарушений развития и социальной адаптации данной категории </a:t>
            </a:r>
            <a:r>
              <a:rPr lang="ru-RU" dirty="0" smtClean="0"/>
              <a:t>детей.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Участие в разработке и реализации индивидуальных образовательных маршрутов для детей с </a:t>
            </a:r>
            <a:r>
              <a:rPr lang="ru-RU" dirty="0" smtClean="0"/>
              <a:t>ООП.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     (ФГОС ДО Приказ Мин. Обр. РФ № 1155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 от 17.10.2013 г.№1155 )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Категории детей с </a:t>
            </a:r>
            <a:r>
              <a:rPr lang="ru-RU" sz="3600" b="1" dirty="0" smtClean="0">
                <a:solidFill>
                  <a:srgbClr val="7030A0"/>
                </a:solidFill>
              </a:rPr>
              <a:t>ООП: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dirty="0" smtClean="0"/>
              <a:t>-     слепые и слабовидящие,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глухие и слабослышащие (позднооглохшие),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нарушениями опорно-двигательного аппарата,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спектра,</a:t>
            </a:r>
          </a:p>
          <a:p>
            <a:pPr marL="285750" indent="-285750" algn="just">
              <a:buNone/>
              <a:defRPr/>
            </a:pPr>
            <a:r>
              <a:rPr lang="ru-RU" dirty="0" smtClean="0"/>
              <a:t>-  с тяжелыми нарушениями речи,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ЗПР,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умственной отсталостью,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множественными нарушениями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Общие рекомендации к построению образовательного процесса в связи с включением детей с </a:t>
            </a:r>
            <a:r>
              <a:rPr lang="ru-RU" sz="3200" b="1" dirty="0" smtClean="0">
                <a:solidFill>
                  <a:srgbClr val="7030A0"/>
                </a:solidFill>
              </a:rPr>
              <a:t>ООП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Необходимо как можно больше узнать об особенностях и возможностях ребенка. </a:t>
            </a:r>
          </a:p>
          <a:p>
            <a:pPr marL="0" indent="0" algn="just">
              <a:buNone/>
            </a:pPr>
            <a:r>
              <a:rPr lang="ru-RU" dirty="0"/>
              <a:t>– Нужно постоянно стремиться к повышению у ребенка </a:t>
            </a:r>
            <a:r>
              <a:rPr lang="ru-RU" dirty="0" smtClean="0"/>
              <a:t>самооценки.</a:t>
            </a:r>
          </a:p>
          <a:p>
            <a:pPr marL="0" indent="0" algn="just">
              <a:buNone/>
            </a:pPr>
            <a:r>
              <a:rPr lang="ru-RU" dirty="0" smtClean="0"/>
              <a:t>– Формировать </a:t>
            </a:r>
            <a:r>
              <a:rPr lang="ru-RU" dirty="0"/>
              <a:t>у ребенка активную жизненную позицию, веру в себя и свои силы.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связи с тем, что общий темп обучения у ребенка с </a:t>
            </a:r>
            <a:r>
              <a:rPr lang="ru-RU" dirty="0" smtClean="0"/>
              <a:t>ООП </a:t>
            </a:r>
            <a:r>
              <a:rPr lang="ru-RU" dirty="0"/>
              <a:t>снижен, ему необходимо предоставлять более широкий спектр возможностей для выполнения заданий, модифицировать их, исходя из потребностей ребенка.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Программа по подготовке детей к школе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Технологии:</a:t>
            </a:r>
          </a:p>
          <a:p>
            <a:r>
              <a:rPr lang="ru-RU" dirty="0" smtClean="0"/>
              <a:t>КИК</a:t>
            </a:r>
          </a:p>
          <a:p>
            <a:r>
              <a:rPr lang="ru-RU" dirty="0" err="1" smtClean="0"/>
              <a:t>Триз</a:t>
            </a:r>
            <a:endParaRPr lang="ru-RU" dirty="0" smtClean="0"/>
          </a:p>
          <a:p>
            <a:r>
              <a:rPr lang="ru-RU" dirty="0" smtClean="0"/>
              <a:t>Блоки </a:t>
            </a:r>
            <a:r>
              <a:rPr lang="ru-RU" dirty="0" err="1" smtClean="0"/>
              <a:t>Дьенеша</a:t>
            </a:r>
            <a:endParaRPr lang="ru-RU" dirty="0" smtClean="0"/>
          </a:p>
          <a:p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endParaRPr lang="ru-RU" dirty="0" smtClean="0"/>
          </a:p>
          <a:p>
            <a:r>
              <a:rPr lang="ru-RU" dirty="0" smtClean="0"/>
              <a:t>Логика-малыш</a:t>
            </a:r>
          </a:p>
          <a:p>
            <a:r>
              <a:rPr lang="ru-RU" smtClean="0"/>
              <a:t>Судоки</a:t>
            </a:r>
            <a:endParaRPr lang="ru-RU" dirty="0" smtClean="0"/>
          </a:p>
          <a:p>
            <a:r>
              <a:rPr lang="ru-RU" dirty="0" err="1" smtClean="0"/>
              <a:t>Танграм</a:t>
            </a:r>
            <a:r>
              <a:rPr lang="ru-RU" dirty="0" smtClean="0"/>
              <a:t>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715375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Субъекты взаимодействия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педагогом–психологом в дошкольной образовательной организации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40768"/>
          <a:ext cx="871540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39552" y="188640"/>
            <a:ext cx="8280920" cy="5688632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6622504" cy="125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«Умение ребёнка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позитивно общаться,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позволяет ему комфортно жить в обществе людей…»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                                                     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Л.С.Выготский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Полезные ссылки: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Городское профессиональное сообщество педагогов-психологов г. Челябинска - </a:t>
            </a:r>
            <a:r>
              <a:rPr lang="en-US" dirty="0" smtClean="0">
                <a:hlinkClick r:id="rId2"/>
              </a:rPr>
              <a:t>https://sites.google.com/view/gpspsy/</a:t>
            </a:r>
            <a:r>
              <a:rPr lang="ru-RU" dirty="0" smtClean="0">
                <a:hlinkClick r:id="rId2"/>
              </a:rPr>
              <a:t>главная?</a:t>
            </a:r>
            <a:r>
              <a:rPr lang="en-US" dirty="0" err="1" smtClean="0">
                <a:hlinkClick r:id="rId2"/>
              </a:rPr>
              <a:t>authuser</a:t>
            </a:r>
            <a:r>
              <a:rPr lang="en-US" dirty="0" smtClean="0">
                <a:hlinkClick r:id="rId2"/>
              </a:rPr>
              <a:t>=1</a:t>
            </a:r>
            <a:endParaRPr lang="ru-RU" dirty="0" smtClean="0"/>
          </a:p>
          <a:p>
            <a:r>
              <a:rPr lang="ru-RU" dirty="0" smtClean="0"/>
              <a:t>МБДОУ «ДС № 251 г. Челябинска» - </a:t>
            </a:r>
            <a:r>
              <a:rPr lang="en-US" dirty="0" smtClean="0">
                <a:hlinkClick r:id="rId3"/>
              </a:rPr>
              <a:t>https://chel-ds251.nubex.ru/</a:t>
            </a:r>
            <a:endParaRPr lang="ru-RU" dirty="0" smtClean="0"/>
          </a:p>
          <a:p>
            <a:r>
              <a:rPr lang="ru-RU" dirty="0" smtClean="0"/>
              <a:t>ВИКДОО - </a:t>
            </a:r>
            <a:r>
              <a:rPr lang="en-US" dirty="0" smtClean="0">
                <a:hlinkClick r:id="rId4"/>
              </a:rPr>
              <a:t>https://vikdoo251.ru/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1340768"/>
            <a:ext cx="5597244" cy="21082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Спасибо за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внимание!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http://jpg.st.klumba.ua/img/users/avatars/original/359/avatar-359064-20130719135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429000"/>
            <a:ext cx="6500858" cy="290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29663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Функциональные обязанности педагога-психолога ДОУ в соответствии с новым законодательством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3063"/>
          <a:ext cx="8472518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14282" y="1714488"/>
            <a:ext cx="4000528" cy="2857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</p:txBody>
      </p:sp>
      <p:sp>
        <p:nvSpPr>
          <p:cNvPr id="7" name="Стрелка влево 6"/>
          <p:cNvSpPr/>
          <p:nvPr/>
        </p:nvSpPr>
        <p:spPr>
          <a:xfrm rot="1319781">
            <a:off x="4026553" y="3499855"/>
            <a:ext cx="638241" cy="485775"/>
          </a:xfrm>
          <a:prstGeom prst="lef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Функциональные обязанности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785938"/>
            <a:ext cx="8174682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Психологическая диагностика.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Выявление и изучение  </a:t>
            </a:r>
            <a:r>
              <a:rPr lang="ru-RU" dirty="0" smtClean="0">
                <a:solidFill>
                  <a:srgbClr val="FF0000"/>
                </a:solidFill>
              </a:rPr>
              <a:t>индивидуально-психологических особенностей детей.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Результаты психологической диагностики могут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использоваться для решения задач психологического сопровождения и проведения квалифицированной коррекции и</a:t>
            </a:r>
            <a:r>
              <a:rPr lang="en-US" dirty="0" smtClean="0"/>
              <a:t> </a:t>
            </a:r>
            <a:r>
              <a:rPr lang="ru-RU" dirty="0" smtClean="0"/>
              <a:t>развития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(ст. 3.2.3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259632" y="692696"/>
            <a:ext cx="6912768" cy="482453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Ребёнка должны ценить,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не оценивать!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Определяет зону ближайшего развития.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Составить индивидуальные программы развития.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07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Направления психологической диагностики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0015637"/>
              </p:ext>
            </p:extLst>
          </p:nvPr>
        </p:nvGraphicFramePr>
        <p:xfrm>
          <a:off x="214282" y="1268760"/>
          <a:ext cx="8929718" cy="530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8174682" cy="465541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Психологическое проектирование 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экспертиза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бразовательной среды,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соответствующей индивидуальным, возрастным, психологическим и физиологическим особенностям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(п. 8 ст.1.6, ст. 3.3.1, 3.3.2, 3.3.3., 3.3.4 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CDA3D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1512</Words>
  <Application>Microsoft Office PowerPoint</Application>
  <PresentationFormat>Экран (4:3)</PresentationFormat>
  <Paragraphs>239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  ПСИХОЛОГО - ПЕДАГОГИЧЕСКИЕ УСЛОВИЯ РЕАЛИЗАЦИИ ФГОС ДОО        </vt:lpstr>
      <vt:lpstr>Основная задача деятельности педагога-психолога:  участие в создании психолого-педагогических условий реализации Программы ДОУ</vt:lpstr>
      <vt:lpstr>Педагог-психолог должен чётко определить свою роль в образовательном процессе, уметь конкретизировать свои функциональные обязанности.</vt:lpstr>
      <vt:lpstr>Субъекты взаимодействия  с педагогом–психологом в дошкольной образовательной организации  </vt:lpstr>
      <vt:lpstr>Функциональные обязанности педагога-психолога ДОУ в соответствии с новым законодательством</vt:lpstr>
      <vt:lpstr> I.Функциональные обязанности педагога-психолога:</vt:lpstr>
      <vt:lpstr>Слайд 7</vt:lpstr>
      <vt:lpstr>Направления психологической диагностики </vt:lpstr>
      <vt:lpstr>II. Функциональные обязанности  педагога-психолога:</vt:lpstr>
      <vt:lpstr>Литература:</vt:lpstr>
      <vt:lpstr>Слайд 11</vt:lpstr>
      <vt:lpstr>III. Функциональные обязанности  педагога-психолога:</vt:lpstr>
      <vt:lpstr>Слайд 13</vt:lpstr>
      <vt:lpstr>Актуальные темы для родителей:</vt:lpstr>
      <vt:lpstr>Формы проведения</vt:lpstr>
      <vt:lpstr>Актуальные темы для педагогов:</vt:lpstr>
      <vt:lpstr>Формы проведения:</vt:lpstr>
      <vt:lpstr>IV. функциональные обязанности  педагога-психолога:</vt:lpstr>
      <vt:lpstr>Основные методы коррекционно – развивающих воздействий: </vt:lpstr>
      <vt:lpstr>Категории детей с нормативным развитием, нуждающихся в коррекционно-развивающей работе </vt:lpstr>
      <vt:lpstr>Слайд 21</vt:lpstr>
      <vt:lpstr>Метод  коллажа </vt:lpstr>
      <vt:lpstr>Техника  "Цветик-многоцветик"</vt:lpstr>
      <vt:lpstr>Упражнение  «Волшебная страна»</vt:lpstr>
      <vt:lpstr>Фон - фольга</vt:lpstr>
      <vt:lpstr>Упражнение «Рисование  на столе»</vt:lpstr>
      <vt:lpstr>Рисование листьями </vt:lpstr>
      <vt:lpstr>Слайд 28</vt:lpstr>
      <vt:lpstr>Работа  с  пластичным материалом</vt:lpstr>
      <vt:lpstr>Игры  в  песок  - универсальный  метод работы с тревожными  детьми</vt:lpstr>
      <vt:lpstr>Слайд 31</vt:lpstr>
      <vt:lpstr>Слайд 32</vt:lpstr>
      <vt:lpstr>Слайд 33</vt:lpstr>
      <vt:lpstr>Слайд 34</vt:lpstr>
      <vt:lpstr>Слайд 35</vt:lpstr>
      <vt:lpstr>V. Функциональные обязанности  педагога-психолога:</vt:lpstr>
      <vt:lpstr>Категории детей с ООП:  </vt:lpstr>
      <vt:lpstr>Общие рекомендации к построению образовательного процесса в связи с включением детей с ООП</vt:lpstr>
      <vt:lpstr>Программа по подготовке детей к школе</vt:lpstr>
      <vt:lpstr> «Умение ребёнка позитивно общаться, позволяет ему комфортно жить в обществе людей…»                                                        Л.С.Выготский </vt:lpstr>
      <vt:lpstr>Полезные ссылки: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User1</cp:lastModifiedBy>
  <cp:revision>59</cp:revision>
  <dcterms:created xsi:type="dcterms:W3CDTF">2018-09-10T17:05:32Z</dcterms:created>
  <dcterms:modified xsi:type="dcterms:W3CDTF">2021-09-27T17:13:59Z</dcterms:modified>
</cp:coreProperties>
</file>