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3" r:id="rId3"/>
    <p:sldId id="284" r:id="rId4"/>
    <p:sldId id="262" r:id="rId5"/>
    <p:sldId id="264" r:id="rId6"/>
    <p:sldId id="274" r:id="rId7"/>
    <p:sldId id="325" r:id="rId8"/>
    <p:sldId id="276" r:id="rId9"/>
    <p:sldId id="279" r:id="rId10"/>
    <p:sldId id="280" r:id="rId11"/>
    <p:sldId id="277" r:id="rId12"/>
    <p:sldId id="317" r:id="rId13"/>
    <p:sldId id="318" r:id="rId14"/>
    <p:sldId id="326" r:id="rId15"/>
    <p:sldId id="327" r:id="rId16"/>
    <p:sldId id="328" r:id="rId17"/>
    <p:sldId id="339" r:id="rId18"/>
    <p:sldId id="340" r:id="rId19"/>
    <p:sldId id="351" r:id="rId20"/>
    <p:sldId id="354" r:id="rId21"/>
    <p:sldId id="353" r:id="rId22"/>
    <p:sldId id="349" r:id="rId23"/>
    <p:sldId id="342" r:id="rId24"/>
    <p:sldId id="345" r:id="rId25"/>
    <p:sldId id="343" r:id="rId26"/>
    <p:sldId id="344" r:id="rId27"/>
    <p:sldId id="346" r:id="rId28"/>
    <p:sldId id="347" r:id="rId29"/>
    <p:sldId id="298" r:id="rId30"/>
    <p:sldId id="35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BCD"/>
    <a:srgbClr val="0066FF"/>
    <a:srgbClr val="D7E929"/>
    <a:srgbClr val="15AD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15" autoAdjust="0"/>
    <p:restoredTop sz="94668" autoAdjust="0"/>
  </p:normalViewPr>
  <p:slideViewPr>
    <p:cSldViewPr>
      <p:cViewPr>
        <p:scale>
          <a:sx n="70" d="100"/>
          <a:sy n="70" d="100"/>
        </p:scale>
        <p:origin x="-192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E922F-BF12-46D9-A42E-A007DAB98428}" type="doc">
      <dgm:prSet loTypeId="urn:microsoft.com/office/officeart/2005/8/layout/vProcess5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3E55496-E418-47D5-A8D7-A08ED120219A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1 этап «Давайте познакомимся!»</a:t>
          </a:r>
          <a:endParaRPr lang="ru-RU" sz="2600" dirty="0" smtClean="0">
            <a:latin typeface="Times New Roman" pitchFamily="18" charset="0"/>
            <a:cs typeface="Times New Roman" pitchFamily="18" charset="0"/>
          </a:endParaRPr>
        </a:p>
        <a:p>
          <a:pPr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0D68FB3A-FBCB-4C65-B52F-35C8FC30AAC2}" type="parTrans" cxnId="{C2D75FFC-61CC-46EF-A9BD-E1F26607A7F3}">
      <dgm:prSet/>
      <dgm:spPr/>
      <dgm:t>
        <a:bodyPr/>
        <a:lstStyle/>
        <a:p>
          <a:endParaRPr lang="ru-RU"/>
        </a:p>
      </dgm:t>
    </dgm:pt>
    <dgm:pt modelId="{AE8271FF-0010-4CEA-9E89-2038F8A59155}" type="sibTrans" cxnId="{C2D75FFC-61CC-46EF-A9BD-E1F26607A7F3}">
      <dgm:prSet/>
      <dgm:spPr/>
      <dgm:t>
        <a:bodyPr/>
        <a:lstStyle/>
        <a:p>
          <a:endParaRPr lang="ru-RU"/>
        </a:p>
      </dgm:t>
    </dgm:pt>
    <dgm:pt modelId="{1CFACB6B-9169-4790-BEF9-EDFBFF965988}">
      <dgm:prSet phldrT="[Текст]"/>
      <dgm:spPr/>
      <dgm:t>
        <a:bodyPr/>
        <a:lstStyle/>
        <a:p>
          <a:pPr algn="ctr"/>
          <a:r>
            <a:rPr lang="ru-RU" b="1" u="sng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3 этап «Давайте делать вместе!»</a:t>
          </a:r>
          <a:endParaRPr lang="ru-RU" dirty="0"/>
        </a:p>
      </dgm:t>
    </dgm:pt>
    <dgm:pt modelId="{44740F7B-978F-42E9-B7AA-8F36477D3CE5}" type="parTrans" cxnId="{89CA15DC-6132-4B44-8358-D5D713B07272}">
      <dgm:prSet/>
      <dgm:spPr/>
      <dgm:t>
        <a:bodyPr/>
        <a:lstStyle/>
        <a:p>
          <a:endParaRPr lang="ru-RU"/>
        </a:p>
      </dgm:t>
    </dgm:pt>
    <dgm:pt modelId="{5850E669-2B30-4A88-A37C-95436C9E09C2}" type="sibTrans" cxnId="{89CA15DC-6132-4B44-8358-D5D713B07272}">
      <dgm:prSet/>
      <dgm:spPr/>
      <dgm:t>
        <a:bodyPr/>
        <a:lstStyle/>
        <a:p>
          <a:endParaRPr lang="ru-RU"/>
        </a:p>
      </dgm:t>
    </dgm:pt>
    <dgm:pt modelId="{05DA1CBC-5509-4787-B610-5766C419B30B}">
      <dgm:prSet phldrT="[Текст]"/>
      <dgm:spPr/>
      <dgm:t>
        <a:bodyPr/>
        <a:lstStyle/>
        <a:p>
          <a:pPr algn="ctr"/>
          <a:r>
            <a:rPr kumimoji="0" lang="ru-RU" b="1" i="0" u="sng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 этап «Давайте подведём итог!»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01F8D2A-0151-4E10-AF0C-6272D0DCA0A9}" type="parTrans" cxnId="{C57A2DC8-DD06-4833-AE12-D47C09E2AB35}">
      <dgm:prSet/>
      <dgm:spPr/>
      <dgm:t>
        <a:bodyPr/>
        <a:lstStyle/>
        <a:p>
          <a:endParaRPr lang="ru-RU"/>
        </a:p>
      </dgm:t>
    </dgm:pt>
    <dgm:pt modelId="{67457CCD-CE77-4D98-AE47-4198776F90CA}" type="sibTrans" cxnId="{C57A2DC8-DD06-4833-AE12-D47C09E2AB35}">
      <dgm:prSet/>
      <dgm:spPr/>
      <dgm:t>
        <a:bodyPr/>
        <a:lstStyle/>
        <a:p>
          <a:endParaRPr lang="ru-RU"/>
        </a:p>
      </dgm:t>
    </dgm:pt>
    <dgm:pt modelId="{8E8891D9-8BC5-4C05-A309-F4E36CAA9D20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600" b="1" i="0" u="sng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 этап «Давайте подружимся!»</a:t>
          </a:r>
          <a:endParaRPr lang="ru-RU" sz="2600" b="1" dirty="0" smtClean="0">
            <a:latin typeface="Times New Roman" pitchFamily="18" charset="0"/>
            <a:cs typeface="Times New Roman" pitchFamily="18" charset="0"/>
          </a:endParaRP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 smtClean="0">
            <a:latin typeface="Arial" pitchFamily="34" charset="0"/>
            <a:cs typeface="Arial" pitchFamily="34" charset="0"/>
          </a:endParaRPr>
        </a:p>
      </dgm:t>
    </dgm:pt>
    <dgm:pt modelId="{EC1FB8E5-5E6B-4CC1-865C-3ECA808B6894}" type="parTrans" cxnId="{40BD3835-CFDF-416D-86CE-2A03C042C5BC}">
      <dgm:prSet/>
      <dgm:spPr/>
      <dgm:t>
        <a:bodyPr/>
        <a:lstStyle/>
        <a:p>
          <a:endParaRPr lang="ru-RU"/>
        </a:p>
      </dgm:t>
    </dgm:pt>
    <dgm:pt modelId="{1D1B24DE-F905-4A2A-A23D-7460A4B3805D}" type="sibTrans" cxnId="{40BD3835-CFDF-416D-86CE-2A03C042C5BC}">
      <dgm:prSet/>
      <dgm:spPr/>
      <dgm:t>
        <a:bodyPr/>
        <a:lstStyle/>
        <a:p>
          <a:endParaRPr lang="ru-RU"/>
        </a:p>
      </dgm:t>
    </dgm:pt>
    <dgm:pt modelId="{F965E186-003D-4697-80D9-107A1CCFCB79}" type="pres">
      <dgm:prSet presAssocID="{5FAE922F-BF12-46D9-A42E-A007DAB9842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D96DA-4717-43A2-8EA6-2E96B90516B0}" type="pres">
      <dgm:prSet presAssocID="{5FAE922F-BF12-46D9-A42E-A007DAB98428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34B3F06E-571C-4F6A-9FF0-2909D00F5FD1}" type="pres">
      <dgm:prSet presAssocID="{5FAE922F-BF12-46D9-A42E-A007DAB9842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24B69-026E-4F05-A905-B989427F6767}" type="pres">
      <dgm:prSet presAssocID="{5FAE922F-BF12-46D9-A42E-A007DAB98428}" presName="FourNodes_2" presStyleLbl="node1" presStyleIdx="1" presStyleCnt="4" custLinFactNeighborX="-75" custLinFactNeighborY="5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C5DF-3BD2-4ED6-810D-E2ABD1176F66}" type="pres">
      <dgm:prSet presAssocID="{5FAE922F-BF12-46D9-A42E-A007DAB9842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B50F1-0439-4B5D-B6CF-D0328F88FB43}" type="pres">
      <dgm:prSet presAssocID="{5FAE922F-BF12-46D9-A42E-A007DAB9842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BE673-2669-44CF-A790-5582638D4816}" type="pres">
      <dgm:prSet presAssocID="{5FAE922F-BF12-46D9-A42E-A007DAB9842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76B78-48C2-4C72-B51E-95D866749948}" type="pres">
      <dgm:prSet presAssocID="{5FAE922F-BF12-46D9-A42E-A007DAB9842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24CBE-E1FB-4C6E-B60E-F192C2DF3974}" type="pres">
      <dgm:prSet presAssocID="{5FAE922F-BF12-46D9-A42E-A007DAB9842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0FCB1-B0FD-432C-B3A6-CF9A23685742}" type="pres">
      <dgm:prSet presAssocID="{5FAE922F-BF12-46D9-A42E-A007DAB9842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379E5-82D9-46EA-BB5F-CB932BCAF05B}" type="pres">
      <dgm:prSet presAssocID="{5FAE922F-BF12-46D9-A42E-A007DAB9842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FB31E-62F3-498A-8BEC-B9073E7A6BDA}" type="pres">
      <dgm:prSet presAssocID="{5FAE922F-BF12-46D9-A42E-A007DAB9842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E5147-81C6-46F4-B76C-D07AF9E6ABAC}" type="pres">
      <dgm:prSet presAssocID="{5FAE922F-BF12-46D9-A42E-A007DAB9842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A2DC8-DD06-4833-AE12-D47C09E2AB35}" srcId="{5FAE922F-BF12-46D9-A42E-A007DAB98428}" destId="{05DA1CBC-5509-4787-B610-5766C419B30B}" srcOrd="3" destOrd="0" parTransId="{001F8D2A-0151-4E10-AF0C-6272D0DCA0A9}" sibTransId="{67457CCD-CE77-4D98-AE47-4198776F90CA}"/>
    <dgm:cxn modelId="{44C87899-2F61-43AD-817A-0F9FA655AD67}" type="presOf" srcId="{05DA1CBC-5509-4787-B610-5766C419B30B}" destId="{A2EE5147-81C6-46F4-B76C-D07AF9E6ABAC}" srcOrd="1" destOrd="0" presId="urn:microsoft.com/office/officeart/2005/8/layout/vProcess5"/>
    <dgm:cxn modelId="{C2D75FFC-61CC-46EF-A9BD-E1F26607A7F3}" srcId="{5FAE922F-BF12-46D9-A42E-A007DAB98428}" destId="{73E55496-E418-47D5-A8D7-A08ED120219A}" srcOrd="0" destOrd="0" parTransId="{0D68FB3A-FBCB-4C65-B52F-35C8FC30AAC2}" sibTransId="{AE8271FF-0010-4CEA-9E89-2038F8A59155}"/>
    <dgm:cxn modelId="{51BD9566-E510-46FE-B842-9649286DC1EF}" type="presOf" srcId="{5850E669-2B30-4A88-A37C-95436C9E09C2}" destId="{01324CBE-E1FB-4C6E-B60E-F192C2DF3974}" srcOrd="0" destOrd="0" presId="urn:microsoft.com/office/officeart/2005/8/layout/vProcess5"/>
    <dgm:cxn modelId="{3C29B459-6174-44FE-B0A8-DEC429419DFE}" type="presOf" srcId="{8E8891D9-8BC5-4C05-A309-F4E36CAA9D20}" destId="{324379E5-82D9-46EA-BB5F-CB932BCAF05B}" srcOrd="1" destOrd="0" presId="urn:microsoft.com/office/officeart/2005/8/layout/vProcess5"/>
    <dgm:cxn modelId="{85FD785F-8CEF-4833-AFC4-49AAF233BB02}" type="presOf" srcId="{5FAE922F-BF12-46D9-A42E-A007DAB98428}" destId="{F965E186-003D-4697-80D9-107A1CCFCB79}" srcOrd="0" destOrd="0" presId="urn:microsoft.com/office/officeart/2005/8/layout/vProcess5"/>
    <dgm:cxn modelId="{4B596825-7C61-4B06-95E8-397776518EAF}" type="presOf" srcId="{1CFACB6B-9169-4790-BEF9-EDFBFF965988}" destId="{CF4AC5DF-3BD2-4ED6-810D-E2ABD1176F66}" srcOrd="0" destOrd="0" presId="urn:microsoft.com/office/officeart/2005/8/layout/vProcess5"/>
    <dgm:cxn modelId="{D7AD993B-21AA-4200-915D-D30B50FFFA41}" type="presOf" srcId="{1CFACB6B-9169-4790-BEF9-EDFBFF965988}" destId="{C50FB31E-62F3-498A-8BEC-B9073E7A6BDA}" srcOrd="1" destOrd="0" presId="urn:microsoft.com/office/officeart/2005/8/layout/vProcess5"/>
    <dgm:cxn modelId="{8E47E3E8-32DF-401F-978F-935033BE97FD}" type="presOf" srcId="{05DA1CBC-5509-4787-B610-5766C419B30B}" destId="{10DB50F1-0439-4B5D-B6CF-D0328F88FB43}" srcOrd="0" destOrd="0" presId="urn:microsoft.com/office/officeart/2005/8/layout/vProcess5"/>
    <dgm:cxn modelId="{89CA15DC-6132-4B44-8358-D5D713B07272}" srcId="{5FAE922F-BF12-46D9-A42E-A007DAB98428}" destId="{1CFACB6B-9169-4790-BEF9-EDFBFF965988}" srcOrd="2" destOrd="0" parTransId="{44740F7B-978F-42E9-B7AA-8F36477D3CE5}" sibTransId="{5850E669-2B30-4A88-A37C-95436C9E09C2}"/>
    <dgm:cxn modelId="{763A9240-BA43-4C9D-A639-FF6190BE9EFE}" type="presOf" srcId="{8E8891D9-8BC5-4C05-A309-F4E36CAA9D20}" destId="{A5324B69-026E-4F05-A905-B989427F6767}" srcOrd="0" destOrd="0" presId="urn:microsoft.com/office/officeart/2005/8/layout/vProcess5"/>
    <dgm:cxn modelId="{07DDC925-5114-4E06-BFAD-25BC9C95326F}" type="presOf" srcId="{73E55496-E418-47D5-A8D7-A08ED120219A}" destId="{34B3F06E-571C-4F6A-9FF0-2909D00F5FD1}" srcOrd="0" destOrd="0" presId="urn:microsoft.com/office/officeart/2005/8/layout/vProcess5"/>
    <dgm:cxn modelId="{E21D889B-1225-4903-BCF8-8510465D7A8C}" type="presOf" srcId="{AE8271FF-0010-4CEA-9E89-2038F8A59155}" destId="{A55BE673-2669-44CF-A790-5582638D4816}" srcOrd="0" destOrd="0" presId="urn:microsoft.com/office/officeart/2005/8/layout/vProcess5"/>
    <dgm:cxn modelId="{40BD3835-CFDF-416D-86CE-2A03C042C5BC}" srcId="{5FAE922F-BF12-46D9-A42E-A007DAB98428}" destId="{8E8891D9-8BC5-4C05-A309-F4E36CAA9D20}" srcOrd="1" destOrd="0" parTransId="{EC1FB8E5-5E6B-4CC1-865C-3ECA808B6894}" sibTransId="{1D1B24DE-F905-4A2A-A23D-7460A4B3805D}"/>
    <dgm:cxn modelId="{9F56A82F-6450-4414-B4D1-B843A4891D92}" type="presOf" srcId="{73E55496-E418-47D5-A8D7-A08ED120219A}" destId="{E4A0FCB1-B0FD-432C-B3A6-CF9A23685742}" srcOrd="1" destOrd="0" presId="urn:microsoft.com/office/officeart/2005/8/layout/vProcess5"/>
    <dgm:cxn modelId="{56C501BE-103D-48A7-81AA-47813D81F77A}" type="presOf" srcId="{1D1B24DE-F905-4A2A-A23D-7460A4B3805D}" destId="{EF776B78-48C2-4C72-B51E-95D866749948}" srcOrd="0" destOrd="0" presId="urn:microsoft.com/office/officeart/2005/8/layout/vProcess5"/>
    <dgm:cxn modelId="{BC4E1647-8840-49CA-926B-AEDAD501545C}" type="presParOf" srcId="{F965E186-003D-4697-80D9-107A1CCFCB79}" destId="{FEDD96DA-4717-43A2-8EA6-2E96B90516B0}" srcOrd="0" destOrd="0" presId="urn:microsoft.com/office/officeart/2005/8/layout/vProcess5"/>
    <dgm:cxn modelId="{B7DDDCF1-1D4A-468A-A7E8-13CC056F8D6B}" type="presParOf" srcId="{F965E186-003D-4697-80D9-107A1CCFCB79}" destId="{34B3F06E-571C-4F6A-9FF0-2909D00F5FD1}" srcOrd="1" destOrd="0" presId="urn:microsoft.com/office/officeart/2005/8/layout/vProcess5"/>
    <dgm:cxn modelId="{49108D09-4D3F-44FE-873A-D223AC1495A7}" type="presParOf" srcId="{F965E186-003D-4697-80D9-107A1CCFCB79}" destId="{A5324B69-026E-4F05-A905-B989427F6767}" srcOrd="2" destOrd="0" presId="urn:microsoft.com/office/officeart/2005/8/layout/vProcess5"/>
    <dgm:cxn modelId="{2B371520-3158-4354-9E4C-2135E699110F}" type="presParOf" srcId="{F965E186-003D-4697-80D9-107A1CCFCB79}" destId="{CF4AC5DF-3BD2-4ED6-810D-E2ABD1176F66}" srcOrd="3" destOrd="0" presId="urn:microsoft.com/office/officeart/2005/8/layout/vProcess5"/>
    <dgm:cxn modelId="{830FE72F-ED60-42B6-A707-BB7571739FDA}" type="presParOf" srcId="{F965E186-003D-4697-80D9-107A1CCFCB79}" destId="{10DB50F1-0439-4B5D-B6CF-D0328F88FB43}" srcOrd="4" destOrd="0" presId="urn:microsoft.com/office/officeart/2005/8/layout/vProcess5"/>
    <dgm:cxn modelId="{5D34D0E6-B903-496F-9D50-5A4667941E09}" type="presParOf" srcId="{F965E186-003D-4697-80D9-107A1CCFCB79}" destId="{A55BE673-2669-44CF-A790-5582638D4816}" srcOrd="5" destOrd="0" presId="urn:microsoft.com/office/officeart/2005/8/layout/vProcess5"/>
    <dgm:cxn modelId="{6183B987-F095-4839-90F4-98ED71D84104}" type="presParOf" srcId="{F965E186-003D-4697-80D9-107A1CCFCB79}" destId="{EF776B78-48C2-4C72-B51E-95D866749948}" srcOrd="6" destOrd="0" presId="urn:microsoft.com/office/officeart/2005/8/layout/vProcess5"/>
    <dgm:cxn modelId="{B574D3B5-423C-4C97-B151-69F43E3A97F8}" type="presParOf" srcId="{F965E186-003D-4697-80D9-107A1CCFCB79}" destId="{01324CBE-E1FB-4C6E-B60E-F192C2DF3974}" srcOrd="7" destOrd="0" presId="urn:microsoft.com/office/officeart/2005/8/layout/vProcess5"/>
    <dgm:cxn modelId="{52600D60-2346-43EF-B2BA-3029E05C7377}" type="presParOf" srcId="{F965E186-003D-4697-80D9-107A1CCFCB79}" destId="{E4A0FCB1-B0FD-432C-B3A6-CF9A23685742}" srcOrd="8" destOrd="0" presId="urn:microsoft.com/office/officeart/2005/8/layout/vProcess5"/>
    <dgm:cxn modelId="{7883A2BC-F829-4EE9-81DA-54A5C1FE7B64}" type="presParOf" srcId="{F965E186-003D-4697-80D9-107A1CCFCB79}" destId="{324379E5-82D9-46EA-BB5F-CB932BCAF05B}" srcOrd="9" destOrd="0" presId="urn:microsoft.com/office/officeart/2005/8/layout/vProcess5"/>
    <dgm:cxn modelId="{FD42F31C-A3B3-4A8E-8D6F-BA1732D884B2}" type="presParOf" srcId="{F965E186-003D-4697-80D9-107A1CCFCB79}" destId="{C50FB31E-62F3-498A-8BEC-B9073E7A6BDA}" srcOrd="10" destOrd="0" presId="urn:microsoft.com/office/officeart/2005/8/layout/vProcess5"/>
    <dgm:cxn modelId="{A15C2798-9146-48D5-9B65-726B36AA4369}" type="presParOf" srcId="{F965E186-003D-4697-80D9-107A1CCFCB79}" destId="{A2EE5147-81C6-46F4-B76C-D07AF9E6ABA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9A1375-6731-4AC5-9E3A-FEB6DBD1FD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7A283-C83C-44E0-9941-2846881CF736}">
      <dgm:prSet phldrT="[Текст]" custT="1"/>
      <dgm:spPr>
        <a:xfrm flipH="1">
          <a:off x="472295" y="2788"/>
          <a:ext cx="1935788" cy="1341346"/>
        </a:xfrm>
        <a:prstGeom prst="roundRect">
          <a:avLst/>
        </a:prstGeom>
        <a:solidFill>
          <a:srgbClr val="FFFF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6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690E608-76EB-4368-8BDE-DEAA6AC213FD}" type="parTrans" cxnId="{08E4B922-0324-4F9D-9717-856D8B6DDB30}">
      <dgm:prSet/>
      <dgm:spPr/>
      <dgm:t>
        <a:bodyPr/>
        <a:lstStyle/>
        <a:p>
          <a:endParaRPr lang="ru-RU"/>
        </a:p>
      </dgm:t>
    </dgm:pt>
    <dgm:pt modelId="{85D2D590-F64D-4DF7-8C9B-766206682D11}" type="sibTrans" cxnId="{08E4B922-0324-4F9D-9717-856D8B6DDB30}">
      <dgm:prSet/>
      <dgm:spPr/>
      <dgm:t>
        <a:bodyPr/>
        <a:lstStyle/>
        <a:p>
          <a:endParaRPr lang="ru-RU"/>
        </a:p>
      </dgm:t>
    </dgm:pt>
    <dgm:pt modelId="{F71609E7-9C4D-485E-8A8D-8F174B0E1C92}">
      <dgm:prSet phldrT="[Текст]" custT="1"/>
      <dgm:spPr>
        <a:xfrm rot="5400000">
          <a:off x="4427435" y="-1886876"/>
          <a:ext cx="1081972" cy="5120675"/>
        </a:xfrm>
        <a:prstGeom prst="round2SameRect">
          <a:avLst/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Воспитание гражданственности, патриотизма, уважения к правам, свободам и обязанностям человека. </a:t>
          </a:r>
          <a:endParaRPr lang="ru-RU" sz="1600" dirty="0">
            <a:solidFill>
              <a:srgbClr val="464646">
                <a:lumMod val="1000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9DCFECCC-1318-44FA-BC29-DD0E367CFDF5}" type="parTrans" cxnId="{5FB4A930-CBD8-4B93-A3B7-F0424FB1CBAF}">
      <dgm:prSet/>
      <dgm:spPr/>
      <dgm:t>
        <a:bodyPr/>
        <a:lstStyle/>
        <a:p>
          <a:endParaRPr lang="ru-RU"/>
        </a:p>
      </dgm:t>
    </dgm:pt>
    <dgm:pt modelId="{076D0314-FCDB-49FF-8616-A4F28A54BD4F}" type="sibTrans" cxnId="{5FB4A930-CBD8-4B93-A3B7-F0424FB1CBAF}">
      <dgm:prSet/>
      <dgm:spPr/>
      <dgm:t>
        <a:bodyPr/>
        <a:lstStyle/>
        <a:p>
          <a:endParaRPr lang="ru-RU"/>
        </a:p>
      </dgm:t>
    </dgm:pt>
    <dgm:pt modelId="{936EF77C-422C-4984-A895-219660A02509}">
      <dgm:prSet phldrT="[Текст]" custT="1"/>
      <dgm:spPr>
        <a:xfrm>
          <a:off x="472295" y="1411202"/>
          <a:ext cx="1880254" cy="1341346"/>
        </a:xfrm>
        <a:prstGeom prst="roundRect">
          <a:avLst/>
        </a:prstGeom>
        <a:solidFill>
          <a:srgbClr val="FF00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6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1D73886-C49A-495F-8D21-16146652F59F}" type="parTrans" cxnId="{A20EC534-B8E2-48F3-A15C-79AEF3A08F20}">
      <dgm:prSet/>
      <dgm:spPr/>
      <dgm:t>
        <a:bodyPr/>
        <a:lstStyle/>
        <a:p>
          <a:endParaRPr lang="ru-RU"/>
        </a:p>
      </dgm:t>
    </dgm:pt>
    <dgm:pt modelId="{C76C3555-C60F-4FFE-A16D-21FFC8F78B8C}" type="sibTrans" cxnId="{A20EC534-B8E2-48F3-A15C-79AEF3A08F20}">
      <dgm:prSet/>
      <dgm:spPr/>
      <dgm:t>
        <a:bodyPr/>
        <a:lstStyle/>
        <a:p>
          <a:endParaRPr lang="ru-RU"/>
        </a:p>
      </dgm:t>
    </dgm:pt>
    <dgm:pt modelId="{1134A14F-B848-41C4-A71B-5777A21DF088}">
      <dgm:prSet phldrT="[Текст]" custT="1"/>
      <dgm:spPr>
        <a:xfrm rot="5400000">
          <a:off x="4376349" y="-478462"/>
          <a:ext cx="1073076" cy="5120675"/>
        </a:xfrm>
        <a:prstGeom prst="round2SameRect">
          <a:avLst/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Воспитание нравственных чувств и этического сознания. </a:t>
          </a:r>
          <a:r>
            <a:rPr lang="ru-RU" sz="1600" b="1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Воспитание трудолюбия. </a:t>
          </a:r>
          <a:endParaRPr lang="ru-RU" sz="1600" dirty="0">
            <a:solidFill>
              <a:srgbClr val="464646">
                <a:lumMod val="1000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FC523C9B-46BF-4C40-B5BC-39A706F3362A}" type="parTrans" cxnId="{87AECFCD-578B-4B6A-80DD-BB51AB9E4F37}">
      <dgm:prSet/>
      <dgm:spPr/>
      <dgm:t>
        <a:bodyPr/>
        <a:lstStyle/>
        <a:p>
          <a:endParaRPr lang="ru-RU"/>
        </a:p>
      </dgm:t>
    </dgm:pt>
    <dgm:pt modelId="{97B9B211-36A7-40B2-B6BD-D1D0DFB899E4}" type="sibTrans" cxnId="{87AECFCD-578B-4B6A-80DD-BB51AB9E4F37}">
      <dgm:prSet/>
      <dgm:spPr/>
      <dgm:t>
        <a:bodyPr/>
        <a:lstStyle/>
        <a:p>
          <a:endParaRPr lang="ru-RU"/>
        </a:p>
      </dgm:t>
    </dgm:pt>
    <dgm:pt modelId="{2803836E-441C-4B4A-B9EB-81F85A4E446C}">
      <dgm:prSet custT="1"/>
      <dgm:spPr>
        <a:xfrm>
          <a:off x="472295" y="2819615"/>
          <a:ext cx="1880254" cy="1341346"/>
        </a:xfrm>
        <a:prstGeom prst="roundRect">
          <a:avLst/>
        </a:prstGeom>
        <a:solidFill>
          <a:srgbClr val="92D05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6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E0C5F74-B50C-4242-B186-7B31396C090C}" type="parTrans" cxnId="{2213F4D4-0C66-4E54-B771-DCBD93CC8E28}">
      <dgm:prSet/>
      <dgm:spPr/>
      <dgm:t>
        <a:bodyPr/>
        <a:lstStyle/>
        <a:p>
          <a:endParaRPr lang="ru-RU"/>
        </a:p>
      </dgm:t>
    </dgm:pt>
    <dgm:pt modelId="{9F817ABD-5055-49AC-BA5C-32358A1D02EE}" type="sibTrans" cxnId="{2213F4D4-0C66-4E54-B771-DCBD93CC8E28}">
      <dgm:prSet/>
      <dgm:spPr/>
      <dgm:t>
        <a:bodyPr/>
        <a:lstStyle/>
        <a:p>
          <a:endParaRPr lang="ru-RU"/>
        </a:p>
      </dgm:t>
    </dgm:pt>
    <dgm:pt modelId="{269EF8BF-7F82-4A23-A04A-A1B81A87A47D}">
      <dgm:prSet custT="1"/>
      <dgm:spPr>
        <a:xfrm>
          <a:off x="472295" y="4228029"/>
          <a:ext cx="1834542" cy="1341346"/>
        </a:xfrm>
        <a:prstGeom prst="roundRect">
          <a:avLst/>
        </a:prstGeom>
        <a:solidFill>
          <a:srgbClr val="00B0F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6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660DE64-26BA-4300-8771-D03DEB2D3623}" type="parTrans" cxnId="{AC47924F-05C9-477A-B666-FCEBF56C2F64}">
      <dgm:prSet/>
      <dgm:spPr/>
      <dgm:t>
        <a:bodyPr/>
        <a:lstStyle/>
        <a:p>
          <a:endParaRPr lang="ru-RU"/>
        </a:p>
      </dgm:t>
    </dgm:pt>
    <dgm:pt modelId="{BDC91169-EEB8-4B55-B67A-381CECD696D6}" type="sibTrans" cxnId="{AC47924F-05C9-477A-B666-FCEBF56C2F64}">
      <dgm:prSet/>
      <dgm:spPr/>
      <dgm:t>
        <a:bodyPr/>
        <a:lstStyle/>
        <a:p>
          <a:endParaRPr lang="ru-RU"/>
        </a:p>
      </dgm:t>
    </dgm:pt>
    <dgm:pt modelId="{9A0B8498-57D1-4A1A-B48B-62DF46F375FE}">
      <dgm:prSet custT="1"/>
      <dgm:spPr>
        <a:xfrm rot="5400000">
          <a:off x="4376349" y="929950"/>
          <a:ext cx="1073076" cy="5120675"/>
        </a:xfrm>
        <a:prstGeom prst="round2SameRect">
          <a:avLst/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Воспитание ценностного отношения к природе, окружающей среде (экологическое воспитание)</a:t>
          </a:r>
          <a:endParaRPr lang="ru-RU" sz="1600" dirty="0">
            <a:solidFill>
              <a:srgbClr val="464646">
                <a:lumMod val="1000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AFB5CBE8-3AAA-469A-A654-16717AFDE895}" type="parTrans" cxnId="{A5D8285C-5319-45E7-9FDD-0C7FDB06B375}">
      <dgm:prSet/>
      <dgm:spPr/>
      <dgm:t>
        <a:bodyPr/>
        <a:lstStyle/>
        <a:p>
          <a:endParaRPr lang="ru-RU"/>
        </a:p>
      </dgm:t>
    </dgm:pt>
    <dgm:pt modelId="{C25856A9-7731-45E9-8AA6-95CE66AC1C02}" type="sibTrans" cxnId="{A5D8285C-5319-45E7-9FDD-0C7FDB06B375}">
      <dgm:prSet/>
      <dgm:spPr/>
      <dgm:t>
        <a:bodyPr/>
        <a:lstStyle/>
        <a:p>
          <a:endParaRPr lang="ru-RU"/>
        </a:p>
      </dgm:t>
    </dgm:pt>
    <dgm:pt modelId="{64B3E120-D02B-4982-ABBD-07152810C8E2}">
      <dgm:prSet custT="1"/>
      <dgm:spPr>
        <a:xfrm rot="5400000">
          <a:off x="4309813" y="2262476"/>
          <a:ext cx="1073076" cy="5120675"/>
        </a:xfrm>
        <a:prstGeom prst="round2SameRect">
          <a:avLst/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Воспитание стремления заботиться о своем здоровье, беречь его. Формирование потребности детей в здоровом образе жизни (</a:t>
          </a:r>
          <a:r>
            <a:rPr lang="ru-RU" sz="1600" b="1" dirty="0" err="1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здоровьесбережение</a:t>
          </a:r>
          <a:r>
            <a:rPr lang="ru-RU" sz="1600" b="1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)</a:t>
          </a:r>
          <a:endParaRPr lang="ru-RU" sz="1400" dirty="0">
            <a:solidFill>
              <a:srgbClr val="464646">
                <a:lumMod val="1000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97C0B73D-A416-4CAC-8105-DF32D6C035E6}" type="parTrans" cxnId="{5D917104-A20F-4A8D-AF8E-7C4C0A4EEF8B}">
      <dgm:prSet/>
      <dgm:spPr/>
      <dgm:t>
        <a:bodyPr/>
        <a:lstStyle/>
        <a:p>
          <a:endParaRPr lang="ru-RU"/>
        </a:p>
      </dgm:t>
    </dgm:pt>
    <dgm:pt modelId="{007F39EA-B7F1-453F-A181-EF9B74579211}" type="sibTrans" cxnId="{5D917104-A20F-4A8D-AF8E-7C4C0A4EEF8B}">
      <dgm:prSet/>
      <dgm:spPr/>
      <dgm:t>
        <a:bodyPr/>
        <a:lstStyle/>
        <a:p>
          <a:endParaRPr lang="ru-RU"/>
        </a:p>
      </dgm:t>
    </dgm:pt>
    <dgm:pt modelId="{871F3B05-0A74-4052-80D7-A7C587094AFB}">
      <dgm:prSet phldrT="[Текст]" custT="1"/>
      <dgm:spPr>
        <a:xfrm rot="5400000">
          <a:off x="4427435" y="-1886876"/>
          <a:ext cx="1081972" cy="5120675"/>
        </a:xfrm>
        <a:prstGeom prst="round2SameRect">
          <a:avLst/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>
            <a:solidFill>
              <a:srgbClr val="464646">
                <a:lumMod val="1000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8678F907-D3D9-4375-95D1-82E76AA9B518}" type="parTrans" cxnId="{6BC23BEE-A798-467C-AD7A-55E2E4B9362B}">
      <dgm:prSet/>
      <dgm:spPr/>
      <dgm:t>
        <a:bodyPr/>
        <a:lstStyle/>
        <a:p>
          <a:endParaRPr lang="ru-RU"/>
        </a:p>
      </dgm:t>
    </dgm:pt>
    <dgm:pt modelId="{98B030C6-5AD0-4679-9ACB-FCF0C9AB9F6A}" type="sibTrans" cxnId="{6BC23BEE-A798-467C-AD7A-55E2E4B9362B}">
      <dgm:prSet/>
      <dgm:spPr/>
      <dgm:t>
        <a:bodyPr/>
        <a:lstStyle/>
        <a:p>
          <a:endParaRPr lang="ru-RU"/>
        </a:p>
      </dgm:t>
    </dgm:pt>
    <dgm:pt modelId="{9A9171F7-C53D-4277-A37D-191D15DF3373}" type="pres">
      <dgm:prSet presAssocID="{8F9A1375-6731-4AC5-9E3A-FEB6DBD1FD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484392-059D-4C0E-958A-E3E8C4CA53D7}" type="pres">
      <dgm:prSet presAssocID="{E6C7A283-C83C-44E0-9941-2846881CF736}" presName="linNode" presStyleCnt="0"/>
      <dgm:spPr/>
    </dgm:pt>
    <dgm:pt modelId="{ADC945DA-8BEE-4EC4-BC33-4ABEEA6F2D70}" type="pres">
      <dgm:prSet presAssocID="{E6C7A283-C83C-44E0-9941-2846881CF736}" presName="parentText" presStyleLbl="node1" presStyleIdx="0" presStyleCnt="4" custFlipHor="1" custScaleX="672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E33B0-222D-4961-8AA2-5BF4B8436609}" type="pres">
      <dgm:prSet presAssocID="{E6C7A283-C83C-44E0-9941-2846881CF736}" presName="descendantText" presStyleLbl="alignAccFollowNode1" presStyleIdx="0" presStyleCnt="4" custScaleY="10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2F101-431A-4912-A5D5-1C300F776694}" type="pres">
      <dgm:prSet presAssocID="{85D2D590-F64D-4DF7-8C9B-766206682D11}" presName="sp" presStyleCnt="0"/>
      <dgm:spPr/>
    </dgm:pt>
    <dgm:pt modelId="{41E47DC7-B8DC-44CA-BED2-81531556D715}" type="pres">
      <dgm:prSet presAssocID="{936EF77C-422C-4984-A895-219660A02509}" presName="linNode" presStyleCnt="0"/>
      <dgm:spPr/>
    </dgm:pt>
    <dgm:pt modelId="{FE93BEBE-11F3-4169-9513-167BF5A1DC85}" type="pres">
      <dgm:prSet presAssocID="{936EF77C-422C-4984-A895-219660A02509}" presName="parentText" presStyleLbl="node1" presStyleIdx="1" presStyleCnt="4" custScaleX="652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BCA16-01EF-4948-B2CB-EE6FA301E97C}" type="pres">
      <dgm:prSet presAssocID="{936EF77C-422C-4984-A895-219660A0250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3E282-D706-4E9F-9CA1-76D68A4426DE}" type="pres">
      <dgm:prSet presAssocID="{C76C3555-C60F-4FFE-A16D-21FFC8F78B8C}" presName="sp" presStyleCnt="0"/>
      <dgm:spPr/>
    </dgm:pt>
    <dgm:pt modelId="{255FF7C1-C76E-4D51-BC3E-57A4155109D7}" type="pres">
      <dgm:prSet presAssocID="{2803836E-441C-4B4A-B9EB-81F85A4E446C}" presName="linNode" presStyleCnt="0"/>
      <dgm:spPr/>
    </dgm:pt>
    <dgm:pt modelId="{E23C20C9-EC98-4961-8CF0-8C74A95FF26A}" type="pres">
      <dgm:prSet presAssocID="{2803836E-441C-4B4A-B9EB-81F85A4E446C}" presName="parentText" presStyleLbl="node1" presStyleIdx="2" presStyleCnt="4" custScaleX="652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3B2EC-470F-41E4-86A6-0D8745C043FC}" type="pres">
      <dgm:prSet presAssocID="{2803836E-441C-4B4A-B9EB-81F85A4E446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1C138-17F3-4388-9295-8F21E7D43180}" type="pres">
      <dgm:prSet presAssocID="{9F817ABD-5055-49AC-BA5C-32358A1D02EE}" presName="sp" presStyleCnt="0"/>
      <dgm:spPr/>
    </dgm:pt>
    <dgm:pt modelId="{CDDC2C10-DB61-49BF-9085-056B03432152}" type="pres">
      <dgm:prSet presAssocID="{269EF8BF-7F82-4A23-A04A-A1B81A87A47D}" presName="linNode" presStyleCnt="0"/>
      <dgm:spPr/>
    </dgm:pt>
    <dgm:pt modelId="{EE2A1AE0-8C98-4F33-9706-C6798A59F7FC}" type="pres">
      <dgm:prSet presAssocID="{269EF8BF-7F82-4A23-A04A-A1B81A87A47D}" presName="parentText" presStyleLbl="node1" presStyleIdx="3" presStyleCnt="4" custScaleX="63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A63D3-F403-461B-9FA5-3159612E21CC}" type="pres">
      <dgm:prSet presAssocID="{269EF8BF-7F82-4A23-A04A-A1B81A87A47D}" presName="descendantText" presStyleLbl="alignAccFollowNode1" presStyleIdx="3" presStyleCnt="4" custLinFactNeighborX="-723" custLinFactNeighborY="-7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23BEE-A798-467C-AD7A-55E2E4B9362B}" srcId="{E6C7A283-C83C-44E0-9941-2846881CF736}" destId="{871F3B05-0A74-4052-80D7-A7C587094AFB}" srcOrd="1" destOrd="0" parTransId="{8678F907-D3D9-4375-95D1-82E76AA9B518}" sibTransId="{98B030C6-5AD0-4679-9ACB-FCF0C9AB9F6A}"/>
    <dgm:cxn modelId="{BCEC17BC-503E-4ABF-A282-84C36C742CCB}" type="presOf" srcId="{936EF77C-422C-4984-A895-219660A02509}" destId="{FE93BEBE-11F3-4169-9513-167BF5A1DC85}" srcOrd="0" destOrd="0" presId="urn:microsoft.com/office/officeart/2005/8/layout/vList5"/>
    <dgm:cxn modelId="{08E4B922-0324-4F9D-9717-856D8B6DDB30}" srcId="{8F9A1375-6731-4AC5-9E3A-FEB6DBD1FDC7}" destId="{E6C7A283-C83C-44E0-9941-2846881CF736}" srcOrd="0" destOrd="0" parTransId="{C690E608-76EB-4368-8BDE-DEAA6AC213FD}" sibTransId="{85D2D590-F64D-4DF7-8C9B-766206682D11}"/>
    <dgm:cxn modelId="{A5D8285C-5319-45E7-9FDD-0C7FDB06B375}" srcId="{2803836E-441C-4B4A-B9EB-81F85A4E446C}" destId="{9A0B8498-57D1-4A1A-B48B-62DF46F375FE}" srcOrd="0" destOrd="0" parTransId="{AFB5CBE8-3AAA-469A-A654-16717AFDE895}" sibTransId="{C25856A9-7731-45E9-8AA6-95CE66AC1C02}"/>
    <dgm:cxn modelId="{2213F4D4-0C66-4E54-B771-DCBD93CC8E28}" srcId="{8F9A1375-6731-4AC5-9E3A-FEB6DBD1FDC7}" destId="{2803836E-441C-4B4A-B9EB-81F85A4E446C}" srcOrd="2" destOrd="0" parTransId="{9E0C5F74-B50C-4242-B186-7B31396C090C}" sibTransId="{9F817ABD-5055-49AC-BA5C-32358A1D02EE}"/>
    <dgm:cxn modelId="{44005B6E-8F37-45F0-B437-FD4032057D3F}" type="presOf" srcId="{269EF8BF-7F82-4A23-A04A-A1B81A87A47D}" destId="{EE2A1AE0-8C98-4F33-9706-C6798A59F7FC}" srcOrd="0" destOrd="0" presId="urn:microsoft.com/office/officeart/2005/8/layout/vList5"/>
    <dgm:cxn modelId="{052B5CAC-24B0-4760-BF1A-C2102A9A2C0E}" type="presOf" srcId="{8F9A1375-6731-4AC5-9E3A-FEB6DBD1FDC7}" destId="{9A9171F7-C53D-4277-A37D-191D15DF3373}" srcOrd="0" destOrd="0" presId="urn:microsoft.com/office/officeart/2005/8/layout/vList5"/>
    <dgm:cxn modelId="{5FB4A930-CBD8-4B93-A3B7-F0424FB1CBAF}" srcId="{E6C7A283-C83C-44E0-9941-2846881CF736}" destId="{F71609E7-9C4D-485E-8A8D-8F174B0E1C92}" srcOrd="0" destOrd="0" parTransId="{9DCFECCC-1318-44FA-BC29-DD0E367CFDF5}" sibTransId="{076D0314-FCDB-49FF-8616-A4F28A54BD4F}"/>
    <dgm:cxn modelId="{87AECFCD-578B-4B6A-80DD-BB51AB9E4F37}" srcId="{936EF77C-422C-4984-A895-219660A02509}" destId="{1134A14F-B848-41C4-A71B-5777A21DF088}" srcOrd="0" destOrd="0" parTransId="{FC523C9B-46BF-4C40-B5BC-39A706F3362A}" sibTransId="{97B9B211-36A7-40B2-B6BD-D1D0DFB899E4}"/>
    <dgm:cxn modelId="{5AA91F98-9F8A-4044-81F9-B2971FE21FF3}" type="presOf" srcId="{9A0B8498-57D1-4A1A-B48B-62DF46F375FE}" destId="{7943B2EC-470F-41E4-86A6-0D8745C043FC}" srcOrd="0" destOrd="0" presId="urn:microsoft.com/office/officeart/2005/8/layout/vList5"/>
    <dgm:cxn modelId="{5D917104-A20F-4A8D-AF8E-7C4C0A4EEF8B}" srcId="{269EF8BF-7F82-4A23-A04A-A1B81A87A47D}" destId="{64B3E120-D02B-4982-ABBD-07152810C8E2}" srcOrd="0" destOrd="0" parTransId="{97C0B73D-A416-4CAC-8105-DF32D6C035E6}" sibTransId="{007F39EA-B7F1-453F-A181-EF9B74579211}"/>
    <dgm:cxn modelId="{9A541873-8FA1-41DE-94EF-67AD53324EF8}" type="presOf" srcId="{64B3E120-D02B-4982-ABBD-07152810C8E2}" destId="{0B5A63D3-F403-461B-9FA5-3159612E21CC}" srcOrd="0" destOrd="0" presId="urn:microsoft.com/office/officeart/2005/8/layout/vList5"/>
    <dgm:cxn modelId="{E49392E4-D6B2-4159-8FCC-82E949A04DE5}" type="presOf" srcId="{1134A14F-B848-41C4-A71B-5777A21DF088}" destId="{40ABCA16-01EF-4948-B2CB-EE6FA301E97C}" srcOrd="0" destOrd="0" presId="urn:microsoft.com/office/officeart/2005/8/layout/vList5"/>
    <dgm:cxn modelId="{A20EC534-B8E2-48F3-A15C-79AEF3A08F20}" srcId="{8F9A1375-6731-4AC5-9E3A-FEB6DBD1FDC7}" destId="{936EF77C-422C-4984-A895-219660A02509}" srcOrd="1" destOrd="0" parTransId="{51D73886-C49A-495F-8D21-16146652F59F}" sibTransId="{C76C3555-C60F-4FFE-A16D-21FFC8F78B8C}"/>
    <dgm:cxn modelId="{1B77FF72-A24A-4662-BFF9-779E2C6F5CE4}" type="presOf" srcId="{F71609E7-9C4D-485E-8A8D-8F174B0E1C92}" destId="{E36E33B0-222D-4961-8AA2-5BF4B8436609}" srcOrd="0" destOrd="0" presId="urn:microsoft.com/office/officeart/2005/8/layout/vList5"/>
    <dgm:cxn modelId="{D7DD818C-5753-48C8-B455-0549877D3134}" type="presOf" srcId="{E6C7A283-C83C-44E0-9941-2846881CF736}" destId="{ADC945DA-8BEE-4EC4-BC33-4ABEEA6F2D70}" srcOrd="0" destOrd="0" presId="urn:microsoft.com/office/officeart/2005/8/layout/vList5"/>
    <dgm:cxn modelId="{AC47924F-05C9-477A-B666-FCEBF56C2F64}" srcId="{8F9A1375-6731-4AC5-9E3A-FEB6DBD1FDC7}" destId="{269EF8BF-7F82-4A23-A04A-A1B81A87A47D}" srcOrd="3" destOrd="0" parTransId="{9660DE64-26BA-4300-8771-D03DEB2D3623}" sibTransId="{BDC91169-EEB8-4B55-B67A-381CECD696D6}"/>
    <dgm:cxn modelId="{B06B64C8-F950-46A7-B347-1B2614F56EC8}" type="presOf" srcId="{871F3B05-0A74-4052-80D7-A7C587094AFB}" destId="{E36E33B0-222D-4961-8AA2-5BF4B8436609}" srcOrd="0" destOrd="1" presId="urn:microsoft.com/office/officeart/2005/8/layout/vList5"/>
    <dgm:cxn modelId="{B4C91C95-103D-4CC5-9B6A-9F39CF5D0F8F}" type="presOf" srcId="{2803836E-441C-4B4A-B9EB-81F85A4E446C}" destId="{E23C20C9-EC98-4961-8CF0-8C74A95FF26A}" srcOrd="0" destOrd="0" presId="urn:microsoft.com/office/officeart/2005/8/layout/vList5"/>
    <dgm:cxn modelId="{0F7B6F3D-C77F-4ADB-81B1-D322FAAC5061}" type="presParOf" srcId="{9A9171F7-C53D-4277-A37D-191D15DF3373}" destId="{C7484392-059D-4C0E-958A-E3E8C4CA53D7}" srcOrd="0" destOrd="0" presId="urn:microsoft.com/office/officeart/2005/8/layout/vList5"/>
    <dgm:cxn modelId="{13B6DC8A-533B-4F3D-A8C9-B4CD0E4C5B1C}" type="presParOf" srcId="{C7484392-059D-4C0E-958A-E3E8C4CA53D7}" destId="{ADC945DA-8BEE-4EC4-BC33-4ABEEA6F2D70}" srcOrd="0" destOrd="0" presId="urn:microsoft.com/office/officeart/2005/8/layout/vList5"/>
    <dgm:cxn modelId="{78113136-3291-493B-9C1F-BADEFBD53083}" type="presParOf" srcId="{C7484392-059D-4C0E-958A-E3E8C4CA53D7}" destId="{E36E33B0-222D-4961-8AA2-5BF4B8436609}" srcOrd="1" destOrd="0" presId="urn:microsoft.com/office/officeart/2005/8/layout/vList5"/>
    <dgm:cxn modelId="{0C27AB13-6159-4CC1-9B67-07B4FFB39F91}" type="presParOf" srcId="{9A9171F7-C53D-4277-A37D-191D15DF3373}" destId="{70A2F101-431A-4912-A5D5-1C300F776694}" srcOrd="1" destOrd="0" presId="urn:microsoft.com/office/officeart/2005/8/layout/vList5"/>
    <dgm:cxn modelId="{04347A60-7802-4957-8335-094FEBED97AE}" type="presParOf" srcId="{9A9171F7-C53D-4277-A37D-191D15DF3373}" destId="{41E47DC7-B8DC-44CA-BED2-81531556D715}" srcOrd="2" destOrd="0" presId="urn:microsoft.com/office/officeart/2005/8/layout/vList5"/>
    <dgm:cxn modelId="{A1D94817-E915-40D0-B0A8-E7CCD80E0B56}" type="presParOf" srcId="{41E47DC7-B8DC-44CA-BED2-81531556D715}" destId="{FE93BEBE-11F3-4169-9513-167BF5A1DC85}" srcOrd="0" destOrd="0" presId="urn:microsoft.com/office/officeart/2005/8/layout/vList5"/>
    <dgm:cxn modelId="{53C8AAF8-3A96-4F86-B790-43F8FA2649E8}" type="presParOf" srcId="{41E47DC7-B8DC-44CA-BED2-81531556D715}" destId="{40ABCA16-01EF-4948-B2CB-EE6FA301E97C}" srcOrd="1" destOrd="0" presId="urn:microsoft.com/office/officeart/2005/8/layout/vList5"/>
    <dgm:cxn modelId="{CB29627C-5977-4CCC-94F7-E0A228C07EA8}" type="presParOf" srcId="{9A9171F7-C53D-4277-A37D-191D15DF3373}" destId="{D0C3E282-D706-4E9F-9CA1-76D68A4426DE}" srcOrd="3" destOrd="0" presId="urn:microsoft.com/office/officeart/2005/8/layout/vList5"/>
    <dgm:cxn modelId="{49792CC6-1E02-473E-82C6-7B7BBB4AF8D8}" type="presParOf" srcId="{9A9171F7-C53D-4277-A37D-191D15DF3373}" destId="{255FF7C1-C76E-4D51-BC3E-57A4155109D7}" srcOrd="4" destOrd="0" presId="urn:microsoft.com/office/officeart/2005/8/layout/vList5"/>
    <dgm:cxn modelId="{9BF414BA-546A-4D20-A1C3-A7C1F72336BF}" type="presParOf" srcId="{255FF7C1-C76E-4D51-BC3E-57A4155109D7}" destId="{E23C20C9-EC98-4961-8CF0-8C74A95FF26A}" srcOrd="0" destOrd="0" presId="urn:microsoft.com/office/officeart/2005/8/layout/vList5"/>
    <dgm:cxn modelId="{7B3EEF58-D4ED-46AC-AB6F-9C5AF2721B72}" type="presParOf" srcId="{255FF7C1-C76E-4D51-BC3E-57A4155109D7}" destId="{7943B2EC-470F-41E4-86A6-0D8745C043FC}" srcOrd="1" destOrd="0" presId="urn:microsoft.com/office/officeart/2005/8/layout/vList5"/>
    <dgm:cxn modelId="{8FAF124C-056D-455A-BD7D-255F24780588}" type="presParOf" srcId="{9A9171F7-C53D-4277-A37D-191D15DF3373}" destId="{65F1C138-17F3-4388-9295-8F21E7D43180}" srcOrd="5" destOrd="0" presId="urn:microsoft.com/office/officeart/2005/8/layout/vList5"/>
    <dgm:cxn modelId="{38720831-34C3-4A28-96E1-94F303BD7DF7}" type="presParOf" srcId="{9A9171F7-C53D-4277-A37D-191D15DF3373}" destId="{CDDC2C10-DB61-49BF-9085-056B03432152}" srcOrd="6" destOrd="0" presId="urn:microsoft.com/office/officeart/2005/8/layout/vList5"/>
    <dgm:cxn modelId="{B6CCF62C-981F-4A8F-B051-05A71303C36C}" type="presParOf" srcId="{CDDC2C10-DB61-49BF-9085-056B03432152}" destId="{EE2A1AE0-8C98-4F33-9706-C6798A59F7FC}" srcOrd="0" destOrd="0" presId="urn:microsoft.com/office/officeart/2005/8/layout/vList5"/>
    <dgm:cxn modelId="{51EB4492-0046-45F2-A495-4D05E4DDE132}" type="presParOf" srcId="{CDDC2C10-DB61-49BF-9085-056B03432152}" destId="{0B5A63D3-F403-461B-9FA5-3159612E21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BD388A-4D12-483F-97EE-17043284C247}" type="doc">
      <dgm:prSet loTypeId="urn:microsoft.com/office/officeart/2005/8/layout/bProcess4" loCatId="process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B9802260-DA8B-4AF8-B925-21ED0D15A24F}">
      <dgm:prSet phldrT="[Текст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Проекты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00EFA5-EA08-4D58-A326-C0F916AF0E63}" type="parTrans" cxnId="{E26D5A79-79E9-484B-BE47-4CDB084C1FCF}">
      <dgm:prSet/>
      <dgm:spPr/>
      <dgm:t>
        <a:bodyPr/>
        <a:lstStyle/>
        <a:p>
          <a:endParaRPr lang="ru-RU"/>
        </a:p>
      </dgm:t>
    </dgm:pt>
    <dgm:pt modelId="{78D256D1-A85A-47C3-8F6B-E8571AA9A93E}" type="sibTrans" cxnId="{E26D5A79-79E9-484B-BE47-4CDB084C1FCF}">
      <dgm:prSet/>
      <dgm:spPr/>
      <dgm:t>
        <a:bodyPr/>
        <a:lstStyle/>
        <a:p>
          <a:endParaRPr lang="ru-RU"/>
        </a:p>
      </dgm:t>
    </dgm:pt>
    <dgm:pt modelId="{601C965F-FBD6-49A9-97A1-5150588B7993}">
      <dgm:prSet phldrT="[Текст]"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</a:t>
          </a:r>
        </a:p>
      </dgm:t>
    </dgm:pt>
    <dgm:pt modelId="{DA6C164C-18CB-430D-BE22-DF7003C5B54D}" type="parTrans" cxnId="{70AC408C-B02A-4972-8794-2C975A8E9BEE}">
      <dgm:prSet/>
      <dgm:spPr/>
      <dgm:t>
        <a:bodyPr/>
        <a:lstStyle/>
        <a:p>
          <a:endParaRPr lang="ru-RU"/>
        </a:p>
      </dgm:t>
    </dgm:pt>
    <dgm:pt modelId="{55BC551A-180C-460A-8B0C-EB8389CEC6FF}" type="sibTrans" cxnId="{70AC408C-B02A-4972-8794-2C975A8E9BEE}">
      <dgm:prSet/>
      <dgm:spPr/>
      <dgm:t>
        <a:bodyPr/>
        <a:lstStyle/>
        <a:p>
          <a:endParaRPr lang="ru-RU"/>
        </a:p>
      </dgm:t>
    </dgm:pt>
    <dgm:pt modelId="{95B63DB4-7F3F-41E2-A631-3111250FDCC0}">
      <dgm:prSet phldrT="[Текст]" custT="1"/>
      <dgm:spPr>
        <a:solidFill>
          <a:srgbClr val="C3EBCD"/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акций 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AC0E79-1845-4663-BCB4-FB49E37B3F90}" type="parTrans" cxnId="{2B3495D2-D09F-41CF-B7D7-ED6BB69B991C}">
      <dgm:prSet/>
      <dgm:spPr/>
      <dgm:t>
        <a:bodyPr/>
        <a:lstStyle/>
        <a:p>
          <a:endParaRPr lang="ru-RU"/>
        </a:p>
      </dgm:t>
    </dgm:pt>
    <dgm:pt modelId="{4CDD86AF-764C-424B-9D17-1DCA2753A529}" type="sibTrans" cxnId="{2B3495D2-D09F-41CF-B7D7-ED6BB69B991C}">
      <dgm:prSet/>
      <dgm:spPr/>
      <dgm:t>
        <a:bodyPr/>
        <a:lstStyle/>
        <a:p>
          <a:endParaRPr lang="ru-RU"/>
        </a:p>
      </dgm:t>
    </dgm:pt>
    <dgm:pt modelId="{8E827056-171A-4974-A2E1-CF8A5E83664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Практикумы</a:t>
          </a:r>
        </a:p>
      </dgm:t>
    </dgm:pt>
    <dgm:pt modelId="{2C77A19B-A64E-495F-9172-BB33F0C0EA3C}" type="parTrans" cxnId="{4A6E0C45-18A6-439A-96E5-AFA29E16D333}">
      <dgm:prSet/>
      <dgm:spPr/>
      <dgm:t>
        <a:bodyPr/>
        <a:lstStyle/>
        <a:p>
          <a:endParaRPr lang="ru-RU"/>
        </a:p>
      </dgm:t>
    </dgm:pt>
    <dgm:pt modelId="{9BFF5B02-E45C-4BBB-9883-C853B113CF08}" type="sibTrans" cxnId="{4A6E0C45-18A6-439A-96E5-AFA29E16D333}">
      <dgm:prSet/>
      <dgm:spPr/>
      <dgm:t>
        <a:bodyPr/>
        <a:lstStyle/>
        <a:p>
          <a:endParaRPr lang="ru-RU"/>
        </a:p>
      </dgm:t>
    </dgm:pt>
    <dgm:pt modelId="{9C66055F-BC3D-4469-8553-AEA2029AE41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мастер-классов</a:t>
          </a:r>
        </a:p>
      </dgm:t>
    </dgm:pt>
    <dgm:pt modelId="{633BA558-CA0B-432E-89C9-E470FDE90F0E}" type="parTrans" cxnId="{CD8902AE-3D2F-4EF4-9606-BE7C825C97A2}">
      <dgm:prSet/>
      <dgm:spPr/>
      <dgm:t>
        <a:bodyPr/>
        <a:lstStyle/>
        <a:p>
          <a:endParaRPr lang="ru-RU"/>
        </a:p>
      </dgm:t>
    </dgm:pt>
    <dgm:pt modelId="{7BB2E568-5C84-4463-842D-E8AC0325EF28}" type="sibTrans" cxnId="{CD8902AE-3D2F-4EF4-9606-BE7C825C97A2}">
      <dgm:prSet/>
      <dgm:spPr/>
      <dgm:t>
        <a:bodyPr/>
        <a:lstStyle/>
        <a:p>
          <a:endParaRPr lang="ru-RU"/>
        </a:p>
      </dgm:t>
    </dgm:pt>
    <dgm:pt modelId="{76DDA56E-98F5-40AB-8F6A-7960E6F6A6E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Гостевая книга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846ED6-7AD6-4B87-9590-9069D01C1330}" type="parTrans" cxnId="{E9498A0A-1F5E-4B38-A3EE-D6C49DD9D0E9}">
      <dgm:prSet/>
      <dgm:spPr/>
      <dgm:t>
        <a:bodyPr/>
        <a:lstStyle/>
        <a:p>
          <a:endParaRPr lang="ru-RU"/>
        </a:p>
      </dgm:t>
    </dgm:pt>
    <dgm:pt modelId="{70798975-FB99-4726-A378-8049FEF30A91}" type="sibTrans" cxnId="{E9498A0A-1F5E-4B38-A3EE-D6C49DD9D0E9}">
      <dgm:prSet/>
      <dgm:spPr/>
      <dgm:t>
        <a:bodyPr/>
        <a:lstStyle/>
        <a:p>
          <a:endParaRPr lang="ru-RU"/>
        </a:p>
      </dgm:t>
    </dgm:pt>
    <dgm:pt modelId="{8BA80D51-7DB7-484E-A6FE-FB78446A4CF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тренинга и деловой игры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522B4C-9A82-438A-BBAF-192A4B90D508}" type="parTrans" cxnId="{9AAEAF8F-F28F-4003-A5F2-1FCFCFD34E3C}">
      <dgm:prSet/>
      <dgm:spPr/>
      <dgm:t>
        <a:bodyPr/>
        <a:lstStyle/>
        <a:p>
          <a:endParaRPr lang="ru-RU"/>
        </a:p>
      </dgm:t>
    </dgm:pt>
    <dgm:pt modelId="{173FD4CE-090F-4FBB-8ED6-253DBD3714CA}" type="sibTrans" cxnId="{9AAEAF8F-F28F-4003-A5F2-1FCFCFD34E3C}">
      <dgm:prSet/>
      <dgm:spPr/>
      <dgm:t>
        <a:bodyPr/>
        <a:lstStyle/>
        <a:p>
          <a:endParaRPr lang="ru-RU"/>
        </a:p>
      </dgm:t>
    </dgm:pt>
    <dgm:pt modelId="{F47542BA-25DD-4858-9EB4-FFAF1A85B68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2">
                <a:lumMod val="7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Выпуски семейных газет и плакатов</a:t>
          </a:r>
        </a:p>
        <a:p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6DEC7947-BB2F-4AAF-99EB-501DAF243D9E}" type="parTrans" cxnId="{2FBBF1ED-D41A-4A44-BC52-2E82EBE90077}">
      <dgm:prSet/>
      <dgm:spPr/>
      <dgm:t>
        <a:bodyPr/>
        <a:lstStyle/>
        <a:p>
          <a:endParaRPr lang="ru-RU"/>
        </a:p>
      </dgm:t>
    </dgm:pt>
    <dgm:pt modelId="{1E583301-4782-4BF4-B2EC-976354D45987}" type="sibTrans" cxnId="{2FBBF1ED-D41A-4A44-BC52-2E82EBE90077}">
      <dgm:prSet/>
      <dgm:spPr/>
      <dgm:t>
        <a:bodyPr/>
        <a:lstStyle/>
        <a:p>
          <a:endParaRPr lang="ru-RU"/>
        </a:p>
      </dgm:t>
    </dgm:pt>
    <dgm:pt modelId="{7BC97445-0E22-42DC-A556-D7712F157F1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Выставка семейных реликвий, коллекций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61D3923-51D3-49E5-B5D7-ABB6631AE89B}" type="parTrans" cxnId="{6515F9E7-BA4E-4EB7-962B-03CB71C748A4}">
      <dgm:prSet/>
      <dgm:spPr/>
      <dgm:t>
        <a:bodyPr/>
        <a:lstStyle/>
        <a:p>
          <a:endParaRPr lang="ru-RU"/>
        </a:p>
      </dgm:t>
    </dgm:pt>
    <dgm:pt modelId="{16C285E5-F029-46AA-A6C2-76BC5E8A5AFE}" type="sibTrans" cxnId="{6515F9E7-BA4E-4EB7-962B-03CB71C748A4}">
      <dgm:prSet/>
      <dgm:spPr/>
      <dgm:t>
        <a:bodyPr/>
        <a:lstStyle/>
        <a:p>
          <a:endParaRPr lang="ru-RU"/>
        </a:p>
      </dgm:t>
    </dgm:pt>
    <dgm:pt modelId="{15E9F336-F31C-420A-BF77-B355581F49D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Интернет-представительства групп 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9FBA4F98-F674-4BE4-8373-8C5F0C33A3FB}" type="parTrans" cxnId="{9F327C29-4F53-484C-9529-46F12A9A8552}">
      <dgm:prSet/>
      <dgm:spPr/>
      <dgm:t>
        <a:bodyPr/>
        <a:lstStyle/>
        <a:p>
          <a:endParaRPr lang="ru-RU"/>
        </a:p>
      </dgm:t>
    </dgm:pt>
    <dgm:pt modelId="{E5BF6A83-1EC9-4261-B277-B97A8958E66C}" type="sibTrans" cxnId="{9F327C29-4F53-484C-9529-46F12A9A8552}">
      <dgm:prSet/>
      <dgm:spPr/>
      <dgm:t>
        <a:bodyPr/>
        <a:lstStyle/>
        <a:p>
          <a:endParaRPr lang="ru-RU"/>
        </a:p>
      </dgm:t>
    </dgm:pt>
    <dgm:pt modelId="{07D916FF-94AA-40F9-BB3F-F0208C1D313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Презентация ДОО</a:t>
          </a:r>
        </a:p>
      </dgm:t>
    </dgm:pt>
    <dgm:pt modelId="{5A7287D4-6F99-4BD6-B50A-F25A4E87C43D}" type="parTrans" cxnId="{E0FE4ABA-FD6D-466D-A911-C774CAB75D9C}">
      <dgm:prSet/>
      <dgm:spPr/>
      <dgm:t>
        <a:bodyPr/>
        <a:lstStyle/>
        <a:p>
          <a:endParaRPr lang="ru-RU"/>
        </a:p>
      </dgm:t>
    </dgm:pt>
    <dgm:pt modelId="{2D2996B8-7560-44F4-95EE-03694134ECA8}" type="sibTrans" cxnId="{E0FE4ABA-FD6D-466D-A911-C774CAB75D9C}">
      <dgm:prSet/>
      <dgm:spPr/>
      <dgm:t>
        <a:bodyPr/>
        <a:lstStyle/>
        <a:p>
          <a:endParaRPr lang="ru-RU"/>
        </a:p>
      </dgm:t>
    </dgm:pt>
    <dgm:pt modelId="{DE1EF714-0245-4A74-B281-831B4DD8EFBC}" type="pres">
      <dgm:prSet presAssocID="{DFBD388A-4D12-483F-97EE-17043284C24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B139898-F503-4210-9B51-50B77A9AB5A1}" type="pres">
      <dgm:prSet presAssocID="{07D916FF-94AA-40F9-BB3F-F0208C1D313A}" presName="compNode" presStyleCnt="0"/>
      <dgm:spPr/>
    </dgm:pt>
    <dgm:pt modelId="{4C4B9E3F-4A7D-477C-AA28-952E98627AC5}" type="pres">
      <dgm:prSet presAssocID="{07D916FF-94AA-40F9-BB3F-F0208C1D313A}" presName="dummyConnPt" presStyleCnt="0"/>
      <dgm:spPr/>
    </dgm:pt>
    <dgm:pt modelId="{FFE8E6C0-243C-4D9F-B161-2008A02FEBAE}" type="pres">
      <dgm:prSet presAssocID="{07D916FF-94AA-40F9-BB3F-F0208C1D313A}" presName="node" presStyleLbl="node1" presStyleIdx="0" presStyleCnt="11" custScaleX="14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89AC5-0ECB-4575-A005-86E9BA219B9A}" type="pres">
      <dgm:prSet presAssocID="{2D2996B8-7560-44F4-95EE-03694134ECA8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7C25C9B1-9E48-4563-868E-E38E6B83A1BE}" type="pres">
      <dgm:prSet presAssocID="{B9802260-DA8B-4AF8-B925-21ED0D15A24F}" presName="compNode" presStyleCnt="0"/>
      <dgm:spPr/>
    </dgm:pt>
    <dgm:pt modelId="{F8C58764-2904-4FAF-829A-66BC98CE7C55}" type="pres">
      <dgm:prSet presAssocID="{B9802260-DA8B-4AF8-B925-21ED0D15A24F}" presName="dummyConnPt" presStyleCnt="0"/>
      <dgm:spPr/>
    </dgm:pt>
    <dgm:pt modelId="{E79C75D0-907B-45EF-9A85-0910C8A59CC9}" type="pres">
      <dgm:prSet presAssocID="{B9802260-DA8B-4AF8-B925-21ED0D15A24F}" presName="node" presStyleLbl="node1" presStyleIdx="1" presStyleCnt="11" custScaleX="14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7A398-D11E-42BA-8F1D-21CF8766C937}" type="pres">
      <dgm:prSet presAssocID="{78D256D1-A85A-47C3-8F6B-E8571AA9A93E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1D1A544A-F0A9-4DA1-B4A3-6FB6CB5A344E}" type="pres">
      <dgm:prSet presAssocID="{15E9F336-F31C-420A-BF77-B355581F49DB}" presName="compNode" presStyleCnt="0"/>
      <dgm:spPr/>
    </dgm:pt>
    <dgm:pt modelId="{0DBCC846-0EE2-4369-AE48-F16C543AF3A2}" type="pres">
      <dgm:prSet presAssocID="{15E9F336-F31C-420A-BF77-B355581F49DB}" presName="dummyConnPt" presStyleCnt="0"/>
      <dgm:spPr/>
    </dgm:pt>
    <dgm:pt modelId="{589FEAC2-343D-45BA-9103-4CCF92A80ED9}" type="pres">
      <dgm:prSet presAssocID="{15E9F336-F31C-420A-BF77-B355581F49DB}" presName="node" presStyleLbl="node1" presStyleIdx="2" presStyleCnt="11" custScaleX="149502" custScaleY="129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1B43E-E31B-4F9F-B868-318A2B458009}" type="pres">
      <dgm:prSet presAssocID="{E5BF6A83-1EC9-4261-B277-B97A8958E66C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BCE09D28-EE8A-4194-BC7B-5B49A846CA26}" type="pres">
      <dgm:prSet presAssocID="{601C965F-FBD6-49A9-97A1-5150588B7993}" presName="compNode" presStyleCnt="0"/>
      <dgm:spPr/>
    </dgm:pt>
    <dgm:pt modelId="{E40C5F3F-7EAC-407A-9295-7589778451A9}" type="pres">
      <dgm:prSet presAssocID="{601C965F-FBD6-49A9-97A1-5150588B7993}" presName="dummyConnPt" presStyleCnt="0"/>
      <dgm:spPr/>
    </dgm:pt>
    <dgm:pt modelId="{9FCB3192-C590-4587-89AC-FAB8895841FF}" type="pres">
      <dgm:prSet presAssocID="{601C965F-FBD6-49A9-97A1-5150588B7993}" presName="node" presStyleLbl="node1" presStyleIdx="3" presStyleCnt="11" custScaleX="13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82F7C-B5CC-4CD3-AB4D-B34370B93284}" type="pres">
      <dgm:prSet presAssocID="{55BC551A-180C-460A-8B0C-EB8389CEC6FF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2C207801-8271-465B-A5A9-BF8D6F8DE6BC}" type="pres">
      <dgm:prSet presAssocID="{95B63DB4-7F3F-41E2-A631-3111250FDCC0}" presName="compNode" presStyleCnt="0"/>
      <dgm:spPr/>
    </dgm:pt>
    <dgm:pt modelId="{FFB6D118-3F1A-443C-BEE6-BD11F922BA80}" type="pres">
      <dgm:prSet presAssocID="{95B63DB4-7F3F-41E2-A631-3111250FDCC0}" presName="dummyConnPt" presStyleCnt="0"/>
      <dgm:spPr/>
    </dgm:pt>
    <dgm:pt modelId="{2241344B-D5FE-4113-9C1C-F5E0D59EBA37}" type="pres">
      <dgm:prSet presAssocID="{95B63DB4-7F3F-41E2-A631-3111250FDCC0}" presName="node" presStyleLbl="node1" presStyleIdx="4" presStyleCnt="11" custLinFactNeighborX="3902" custLinFactNeighborY="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EC59B-9B37-486B-B794-7471E1E8C5E8}" type="pres">
      <dgm:prSet presAssocID="{4CDD86AF-764C-424B-9D17-1DCA2753A529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68B1D9A0-D8AF-49D7-9F0F-DAC40447D864}" type="pres">
      <dgm:prSet presAssocID="{8E827056-171A-4974-A2E1-CF8A5E83664C}" presName="compNode" presStyleCnt="0"/>
      <dgm:spPr/>
    </dgm:pt>
    <dgm:pt modelId="{873E201A-467D-424D-8C37-30D8ECE241E3}" type="pres">
      <dgm:prSet presAssocID="{8E827056-171A-4974-A2E1-CF8A5E83664C}" presName="dummyConnPt" presStyleCnt="0"/>
      <dgm:spPr/>
    </dgm:pt>
    <dgm:pt modelId="{49B6AA05-C75C-4520-B027-876EE99BB3B9}" type="pres">
      <dgm:prSet presAssocID="{8E827056-171A-4974-A2E1-CF8A5E83664C}" presName="node" presStyleLbl="node1" presStyleIdx="5" presStyleCnt="11" custScaleY="10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2E8D8-C8B2-4108-8318-D3CABE7F42F1}" type="pres">
      <dgm:prSet presAssocID="{9BFF5B02-E45C-4BBB-9883-C853B113CF08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540DBB92-02E1-40B8-A202-233AC2C3E3DE}" type="pres">
      <dgm:prSet presAssocID="{9C66055F-BC3D-4469-8553-AEA2029AE41E}" presName="compNode" presStyleCnt="0"/>
      <dgm:spPr/>
    </dgm:pt>
    <dgm:pt modelId="{E8993001-4CF1-4C5F-970F-789D4EE6638F}" type="pres">
      <dgm:prSet presAssocID="{9C66055F-BC3D-4469-8553-AEA2029AE41E}" presName="dummyConnPt" presStyleCnt="0"/>
      <dgm:spPr/>
    </dgm:pt>
    <dgm:pt modelId="{D5F66459-AC7A-4272-89F3-870973A73A39}" type="pres">
      <dgm:prSet presAssocID="{9C66055F-BC3D-4469-8553-AEA2029AE41E}" presName="node" presStyleLbl="node1" presStyleIdx="6" presStyleCnt="11" custScaleX="107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6E13-54D1-4BA1-A28F-287F4B432BD4}" type="pres">
      <dgm:prSet presAssocID="{7BB2E568-5C84-4463-842D-E8AC0325EF28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1813BEA2-813A-48A7-AD3B-DF15AD9CA8A0}" type="pres">
      <dgm:prSet presAssocID="{76DDA56E-98F5-40AB-8F6A-7960E6F6A6E4}" presName="compNode" presStyleCnt="0"/>
      <dgm:spPr/>
    </dgm:pt>
    <dgm:pt modelId="{C65F67F7-83F1-4FAA-8CD8-D973A9BDEA47}" type="pres">
      <dgm:prSet presAssocID="{76DDA56E-98F5-40AB-8F6A-7960E6F6A6E4}" presName="dummyConnPt" presStyleCnt="0"/>
      <dgm:spPr/>
    </dgm:pt>
    <dgm:pt modelId="{2856C6BB-C545-4EEF-9CA9-1BBF97C7B7B1}" type="pres">
      <dgm:prSet presAssocID="{76DDA56E-98F5-40AB-8F6A-7960E6F6A6E4}" presName="node" presStyleLbl="node1" presStyleIdx="7" presStyleCnt="11" custScaleY="101000" custLinFactNeighborX="753" custLinFactNeighborY="-21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D1346-E308-450E-8238-222F6249CCD0}" type="pres">
      <dgm:prSet presAssocID="{70798975-FB99-4726-A378-8049FEF30A91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6CED995E-BDAB-4E40-955C-1CA1772659D6}" type="pres">
      <dgm:prSet presAssocID="{8BA80D51-7DB7-484E-A6FE-FB78446A4CF4}" presName="compNode" presStyleCnt="0"/>
      <dgm:spPr/>
    </dgm:pt>
    <dgm:pt modelId="{9F6646C9-B3B2-4399-A446-04770745CFE2}" type="pres">
      <dgm:prSet presAssocID="{8BA80D51-7DB7-484E-A6FE-FB78446A4CF4}" presName="dummyConnPt" presStyleCnt="0"/>
      <dgm:spPr/>
    </dgm:pt>
    <dgm:pt modelId="{7B1E7A60-8A1E-4163-9BAB-2A8C71B07FC6}" type="pres">
      <dgm:prSet presAssocID="{8BA80D51-7DB7-484E-A6FE-FB78446A4CF4}" presName="node" presStyleLbl="node1" presStyleIdx="8" presStyleCnt="11" custLinFactNeighborX="8142" custLinFactNeighborY="-2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5A581-3BF0-4CCB-A638-68D686F8CC78}" type="pres">
      <dgm:prSet presAssocID="{173FD4CE-090F-4FBB-8ED6-253DBD3714CA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4D0F3F28-C834-4996-B048-A9A129902D65}" type="pres">
      <dgm:prSet presAssocID="{F47542BA-25DD-4858-9EB4-FFAF1A85B686}" presName="compNode" presStyleCnt="0"/>
      <dgm:spPr/>
    </dgm:pt>
    <dgm:pt modelId="{E5B8144A-C897-4074-983D-A8503CE7CA87}" type="pres">
      <dgm:prSet presAssocID="{F47542BA-25DD-4858-9EB4-FFAF1A85B686}" presName="dummyConnPt" presStyleCnt="0"/>
      <dgm:spPr/>
    </dgm:pt>
    <dgm:pt modelId="{D7CD6B55-00F9-4F47-90EC-A2C54A63FB3D}" type="pres">
      <dgm:prSet presAssocID="{F47542BA-25DD-4858-9EB4-FFAF1A85B686}" presName="node" presStyleLbl="node1" presStyleIdx="9" presStyleCnt="11" custScaleY="141061" custLinFactNeighborX="8142" custLinFactNeighborY="4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C11AD-1027-4FC9-8D68-D58DA4568993}" type="pres">
      <dgm:prSet presAssocID="{1E583301-4782-4BF4-B2EC-976354D45987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63F1D65E-6556-46FB-B201-2BCC6878FD46}" type="pres">
      <dgm:prSet presAssocID="{7BC97445-0E22-42DC-A556-D7712F157F17}" presName="compNode" presStyleCnt="0"/>
      <dgm:spPr/>
    </dgm:pt>
    <dgm:pt modelId="{4AE54611-A16D-4D59-B23A-B1D9272C8062}" type="pres">
      <dgm:prSet presAssocID="{7BC97445-0E22-42DC-A556-D7712F157F17}" presName="dummyConnPt" presStyleCnt="0"/>
      <dgm:spPr/>
    </dgm:pt>
    <dgm:pt modelId="{A5C1628C-410B-483A-A239-C77072FD820F}" type="pres">
      <dgm:prSet presAssocID="{7BC97445-0E22-42DC-A556-D7712F157F17}" presName="node" presStyleLbl="node1" presStyleIdx="10" presStyleCnt="11" custLinFactNeighborX="8142" custLinFactNeighborY="3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9B59E-01D7-4135-8130-0F5E251EA8B0}" type="presOf" srcId="{95B63DB4-7F3F-41E2-A631-3111250FDCC0}" destId="{2241344B-D5FE-4113-9C1C-F5E0D59EBA37}" srcOrd="0" destOrd="0" presId="urn:microsoft.com/office/officeart/2005/8/layout/bProcess4"/>
    <dgm:cxn modelId="{46D4D663-7C48-4292-B24B-0AB8143E9DD5}" type="presOf" srcId="{E5BF6A83-1EC9-4261-B277-B97A8958E66C}" destId="{7171B43E-E31B-4F9F-B868-318A2B458009}" srcOrd="0" destOrd="0" presId="urn:microsoft.com/office/officeart/2005/8/layout/bProcess4"/>
    <dgm:cxn modelId="{FB0111E6-C5F6-4E8E-9ED2-23A4798D9608}" type="presOf" srcId="{78D256D1-A85A-47C3-8F6B-E8571AA9A93E}" destId="{DD57A398-D11E-42BA-8F1D-21CF8766C937}" srcOrd="0" destOrd="0" presId="urn:microsoft.com/office/officeart/2005/8/layout/bProcess4"/>
    <dgm:cxn modelId="{71DEEBA9-7A99-4E71-9C7B-C1CB55074D13}" type="presOf" srcId="{9C66055F-BC3D-4469-8553-AEA2029AE41E}" destId="{D5F66459-AC7A-4272-89F3-870973A73A39}" srcOrd="0" destOrd="0" presId="urn:microsoft.com/office/officeart/2005/8/layout/bProcess4"/>
    <dgm:cxn modelId="{E0FE4ABA-FD6D-466D-A911-C774CAB75D9C}" srcId="{DFBD388A-4D12-483F-97EE-17043284C247}" destId="{07D916FF-94AA-40F9-BB3F-F0208C1D313A}" srcOrd="0" destOrd="0" parTransId="{5A7287D4-6F99-4BD6-B50A-F25A4E87C43D}" sibTransId="{2D2996B8-7560-44F4-95EE-03694134ECA8}"/>
    <dgm:cxn modelId="{2FBBF1ED-D41A-4A44-BC52-2E82EBE90077}" srcId="{DFBD388A-4D12-483F-97EE-17043284C247}" destId="{F47542BA-25DD-4858-9EB4-FFAF1A85B686}" srcOrd="9" destOrd="0" parTransId="{6DEC7947-BB2F-4AAF-99EB-501DAF243D9E}" sibTransId="{1E583301-4782-4BF4-B2EC-976354D45987}"/>
    <dgm:cxn modelId="{B54A269A-230B-4820-83FF-21DA8D9DE451}" type="presOf" srcId="{76DDA56E-98F5-40AB-8F6A-7960E6F6A6E4}" destId="{2856C6BB-C545-4EEF-9CA9-1BBF97C7B7B1}" srcOrd="0" destOrd="0" presId="urn:microsoft.com/office/officeart/2005/8/layout/bProcess4"/>
    <dgm:cxn modelId="{E26D5A79-79E9-484B-BE47-4CDB084C1FCF}" srcId="{DFBD388A-4D12-483F-97EE-17043284C247}" destId="{B9802260-DA8B-4AF8-B925-21ED0D15A24F}" srcOrd="1" destOrd="0" parTransId="{6800EFA5-EA08-4D58-A326-C0F916AF0E63}" sibTransId="{78D256D1-A85A-47C3-8F6B-E8571AA9A93E}"/>
    <dgm:cxn modelId="{63675CEC-3CE9-44EA-96F6-41378DBB4875}" type="presOf" srcId="{55BC551A-180C-460A-8B0C-EB8389CEC6FF}" destId="{0E282F7C-B5CC-4CD3-AB4D-B34370B93284}" srcOrd="0" destOrd="0" presId="urn:microsoft.com/office/officeart/2005/8/layout/bProcess4"/>
    <dgm:cxn modelId="{70AC408C-B02A-4972-8794-2C975A8E9BEE}" srcId="{DFBD388A-4D12-483F-97EE-17043284C247}" destId="{601C965F-FBD6-49A9-97A1-5150588B7993}" srcOrd="3" destOrd="0" parTransId="{DA6C164C-18CB-430D-BE22-DF7003C5B54D}" sibTransId="{55BC551A-180C-460A-8B0C-EB8389CEC6FF}"/>
    <dgm:cxn modelId="{4A6E0C45-18A6-439A-96E5-AFA29E16D333}" srcId="{DFBD388A-4D12-483F-97EE-17043284C247}" destId="{8E827056-171A-4974-A2E1-CF8A5E83664C}" srcOrd="5" destOrd="0" parTransId="{2C77A19B-A64E-495F-9172-BB33F0C0EA3C}" sibTransId="{9BFF5B02-E45C-4BBB-9883-C853B113CF08}"/>
    <dgm:cxn modelId="{3A420CF6-9090-4995-98FD-B731B7D36514}" type="presOf" srcId="{9BFF5B02-E45C-4BBB-9883-C853B113CF08}" destId="{E352E8D8-C8B2-4108-8318-D3CABE7F42F1}" srcOrd="0" destOrd="0" presId="urn:microsoft.com/office/officeart/2005/8/layout/bProcess4"/>
    <dgm:cxn modelId="{52B70887-5351-46FE-AD7F-271803231F6C}" type="presOf" srcId="{07D916FF-94AA-40F9-BB3F-F0208C1D313A}" destId="{FFE8E6C0-243C-4D9F-B161-2008A02FEBAE}" srcOrd="0" destOrd="0" presId="urn:microsoft.com/office/officeart/2005/8/layout/bProcess4"/>
    <dgm:cxn modelId="{2ACCE97B-FF88-49C0-A51C-F2A56B229DBD}" type="presOf" srcId="{173FD4CE-090F-4FBB-8ED6-253DBD3714CA}" destId="{8B95A581-3BF0-4CCB-A638-68D686F8CC78}" srcOrd="0" destOrd="0" presId="urn:microsoft.com/office/officeart/2005/8/layout/bProcess4"/>
    <dgm:cxn modelId="{CD8902AE-3D2F-4EF4-9606-BE7C825C97A2}" srcId="{DFBD388A-4D12-483F-97EE-17043284C247}" destId="{9C66055F-BC3D-4469-8553-AEA2029AE41E}" srcOrd="6" destOrd="0" parTransId="{633BA558-CA0B-432E-89C9-E470FDE90F0E}" sibTransId="{7BB2E568-5C84-4463-842D-E8AC0325EF28}"/>
    <dgm:cxn modelId="{D80444F0-5F57-40B9-B33E-245CCA3F13D0}" type="presOf" srcId="{1E583301-4782-4BF4-B2EC-976354D45987}" destId="{C39C11AD-1027-4FC9-8D68-D58DA4568993}" srcOrd="0" destOrd="0" presId="urn:microsoft.com/office/officeart/2005/8/layout/bProcess4"/>
    <dgm:cxn modelId="{2B3495D2-D09F-41CF-B7D7-ED6BB69B991C}" srcId="{DFBD388A-4D12-483F-97EE-17043284C247}" destId="{95B63DB4-7F3F-41E2-A631-3111250FDCC0}" srcOrd="4" destOrd="0" parTransId="{C8AC0E79-1845-4663-BCB4-FB49E37B3F90}" sibTransId="{4CDD86AF-764C-424B-9D17-1DCA2753A529}"/>
    <dgm:cxn modelId="{29FB82C8-D981-4AB7-A5F7-B0E00D196A96}" type="presOf" srcId="{F47542BA-25DD-4858-9EB4-FFAF1A85B686}" destId="{D7CD6B55-00F9-4F47-90EC-A2C54A63FB3D}" srcOrd="0" destOrd="0" presId="urn:microsoft.com/office/officeart/2005/8/layout/bProcess4"/>
    <dgm:cxn modelId="{E9498A0A-1F5E-4B38-A3EE-D6C49DD9D0E9}" srcId="{DFBD388A-4D12-483F-97EE-17043284C247}" destId="{76DDA56E-98F5-40AB-8F6A-7960E6F6A6E4}" srcOrd="7" destOrd="0" parTransId="{BA846ED6-7AD6-4B87-9590-9069D01C1330}" sibTransId="{70798975-FB99-4726-A378-8049FEF30A91}"/>
    <dgm:cxn modelId="{FB41E5ED-7F14-451F-8FA2-44582A8AA83B}" type="presOf" srcId="{8BA80D51-7DB7-484E-A6FE-FB78446A4CF4}" destId="{7B1E7A60-8A1E-4163-9BAB-2A8C71B07FC6}" srcOrd="0" destOrd="0" presId="urn:microsoft.com/office/officeart/2005/8/layout/bProcess4"/>
    <dgm:cxn modelId="{0160705F-3453-4486-A363-C806873DB1BC}" type="presOf" srcId="{70798975-FB99-4726-A378-8049FEF30A91}" destId="{3D2D1346-E308-450E-8238-222F6249CCD0}" srcOrd="0" destOrd="0" presId="urn:microsoft.com/office/officeart/2005/8/layout/bProcess4"/>
    <dgm:cxn modelId="{9F327C29-4F53-484C-9529-46F12A9A8552}" srcId="{DFBD388A-4D12-483F-97EE-17043284C247}" destId="{15E9F336-F31C-420A-BF77-B355581F49DB}" srcOrd="2" destOrd="0" parTransId="{9FBA4F98-F674-4BE4-8373-8C5F0C33A3FB}" sibTransId="{E5BF6A83-1EC9-4261-B277-B97A8958E66C}"/>
    <dgm:cxn modelId="{9AAEAF8F-F28F-4003-A5F2-1FCFCFD34E3C}" srcId="{DFBD388A-4D12-483F-97EE-17043284C247}" destId="{8BA80D51-7DB7-484E-A6FE-FB78446A4CF4}" srcOrd="8" destOrd="0" parTransId="{2D522B4C-9A82-438A-BBAF-192A4B90D508}" sibTransId="{173FD4CE-090F-4FBB-8ED6-253DBD3714CA}"/>
    <dgm:cxn modelId="{5F63CF27-1F21-4D21-8AC4-E5D7921D675F}" type="presOf" srcId="{2D2996B8-7560-44F4-95EE-03694134ECA8}" destId="{9CF89AC5-0ECB-4575-A005-86E9BA219B9A}" srcOrd="0" destOrd="0" presId="urn:microsoft.com/office/officeart/2005/8/layout/bProcess4"/>
    <dgm:cxn modelId="{68934235-1402-41BE-8774-BBDBA653406B}" type="presOf" srcId="{601C965F-FBD6-49A9-97A1-5150588B7993}" destId="{9FCB3192-C590-4587-89AC-FAB8895841FF}" srcOrd="0" destOrd="0" presId="urn:microsoft.com/office/officeart/2005/8/layout/bProcess4"/>
    <dgm:cxn modelId="{AD7E2CAA-3EEA-4C38-9819-FE15F3BEF373}" type="presOf" srcId="{7BB2E568-5C84-4463-842D-E8AC0325EF28}" destId="{116E6E13-54D1-4BA1-A28F-287F4B432BD4}" srcOrd="0" destOrd="0" presId="urn:microsoft.com/office/officeart/2005/8/layout/bProcess4"/>
    <dgm:cxn modelId="{02709ABC-31CF-46D5-9090-6FB8DBEE60D0}" type="presOf" srcId="{7BC97445-0E22-42DC-A556-D7712F157F17}" destId="{A5C1628C-410B-483A-A239-C77072FD820F}" srcOrd="0" destOrd="0" presId="urn:microsoft.com/office/officeart/2005/8/layout/bProcess4"/>
    <dgm:cxn modelId="{A70A8B69-481D-4398-A1C3-842B42D9F95E}" type="presOf" srcId="{8E827056-171A-4974-A2E1-CF8A5E83664C}" destId="{49B6AA05-C75C-4520-B027-876EE99BB3B9}" srcOrd="0" destOrd="0" presId="urn:microsoft.com/office/officeart/2005/8/layout/bProcess4"/>
    <dgm:cxn modelId="{6515F9E7-BA4E-4EB7-962B-03CB71C748A4}" srcId="{DFBD388A-4D12-483F-97EE-17043284C247}" destId="{7BC97445-0E22-42DC-A556-D7712F157F17}" srcOrd="10" destOrd="0" parTransId="{761D3923-51D3-49E5-B5D7-ABB6631AE89B}" sibTransId="{16C285E5-F029-46AA-A6C2-76BC5E8A5AFE}"/>
    <dgm:cxn modelId="{02EA3CC9-56F2-48C3-8C90-F30E4AA1BB18}" type="presOf" srcId="{DFBD388A-4D12-483F-97EE-17043284C247}" destId="{DE1EF714-0245-4A74-B281-831B4DD8EFBC}" srcOrd="0" destOrd="0" presId="urn:microsoft.com/office/officeart/2005/8/layout/bProcess4"/>
    <dgm:cxn modelId="{C0DC5DB4-5DED-43B2-AD4F-C29701B5EB23}" type="presOf" srcId="{B9802260-DA8B-4AF8-B925-21ED0D15A24F}" destId="{E79C75D0-907B-45EF-9A85-0910C8A59CC9}" srcOrd="0" destOrd="0" presId="urn:microsoft.com/office/officeart/2005/8/layout/bProcess4"/>
    <dgm:cxn modelId="{1397C196-0180-4C31-B0BE-30402FCBC605}" type="presOf" srcId="{15E9F336-F31C-420A-BF77-B355581F49DB}" destId="{589FEAC2-343D-45BA-9103-4CCF92A80ED9}" srcOrd="0" destOrd="0" presId="urn:microsoft.com/office/officeart/2005/8/layout/bProcess4"/>
    <dgm:cxn modelId="{D5CC9B13-7B44-4FF9-B3B3-E8809CC5EF08}" type="presOf" srcId="{4CDD86AF-764C-424B-9D17-1DCA2753A529}" destId="{F67EC59B-9B37-486B-B794-7471E1E8C5E8}" srcOrd="0" destOrd="0" presId="urn:microsoft.com/office/officeart/2005/8/layout/bProcess4"/>
    <dgm:cxn modelId="{3A105271-2672-4168-8BAD-1C71ACC27C8C}" type="presParOf" srcId="{DE1EF714-0245-4A74-B281-831B4DD8EFBC}" destId="{1B139898-F503-4210-9B51-50B77A9AB5A1}" srcOrd="0" destOrd="0" presId="urn:microsoft.com/office/officeart/2005/8/layout/bProcess4"/>
    <dgm:cxn modelId="{E3AAD845-7B73-4A19-98BC-5E67693CB61D}" type="presParOf" srcId="{1B139898-F503-4210-9B51-50B77A9AB5A1}" destId="{4C4B9E3F-4A7D-477C-AA28-952E98627AC5}" srcOrd="0" destOrd="0" presId="urn:microsoft.com/office/officeart/2005/8/layout/bProcess4"/>
    <dgm:cxn modelId="{6BE03E98-DE9B-4DA4-B853-C4DA73602E58}" type="presParOf" srcId="{1B139898-F503-4210-9B51-50B77A9AB5A1}" destId="{FFE8E6C0-243C-4D9F-B161-2008A02FEBAE}" srcOrd="1" destOrd="0" presId="urn:microsoft.com/office/officeart/2005/8/layout/bProcess4"/>
    <dgm:cxn modelId="{E32A1603-3598-4F5C-B47F-7B916A937977}" type="presParOf" srcId="{DE1EF714-0245-4A74-B281-831B4DD8EFBC}" destId="{9CF89AC5-0ECB-4575-A005-86E9BA219B9A}" srcOrd="1" destOrd="0" presId="urn:microsoft.com/office/officeart/2005/8/layout/bProcess4"/>
    <dgm:cxn modelId="{E1807310-9C26-4B11-8990-23ADC1AB6362}" type="presParOf" srcId="{DE1EF714-0245-4A74-B281-831B4DD8EFBC}" destId="{7C25C9B1-9E48-4563-868E-E38E6B83A1BE}" srcOrd="2" destOrd="0" presId="urn:microsoft.com/office/officeart/2005/8/layout/bProcess4"/>
    <dgm:cxn modelId="{1980DC61-4A33-4896-A837-FAB4A205A124}" type="presParOf" srcId="{7C25C9B1-9E48-4563-868E-E38E6B83A1BE}" destId="{F8C58764-2904-4FAF-829A-66BC98CE7C55}" srcOrd="0" destOrd="0" presId="urn:microsoft.com/office/officeart/2005/8/layout/bProcess4"/>
    <dgm:cxn modelId="{57310D88-9026-4149-9601-6E2D2D849C23}" type="presParOf" srcId="{7C25C9B1-9E48-4563-868E-E38E6B83A1BE}" destId="{E79C75D0-907B-45EF-9A85-0910C8A59CC9}" srcOrd="1" destOrd="0" presId="urn:microsoft.com/office/officeart/2005/8/layout/bProcess4"/>
    <dgm:cxn modelId="{F401BFFE-88CF-4A20-8F13-3F5CA8689F4A}" type="presParOf" srcId="{DE1EF714-0245-4A74-B281-831B4DD8EFBC}" destId="{DD57A398-D11E-42BA-8F1D-21CF8766C937}" srcOrd="3" destOrd="0" presId="urn:microsoft.com/office/officeart/2005/8/layout/bProcess4"/>
    <dgm:cxn modelId="{7355FABC-0C23-40EE-BE41-DAC440E12C72}" type="presParOf" srcId="{DE1EF714-0245-4A74-B281-831B4DD8EFBC}" destId="{1D1A544A-F0A9-4DA1-B4A3-6FB6CB5A344E}" srcOrd="4" destOrd="0" presId="urn:microsoft.com/office/officeart/2005/8/layout/bProcess4"/>
    <dgm:cxn modelId="{03DCAFFF-3947-4EB9-9135-2446FAA82AC1}" type="presParOf" srcId="{1D1A544A-F0A9-4DA1-B4A3-6FB6CB5A344E}" destId="{0DBCC846-0EE2-4369-AE48-F16C543AF3A2}" srcOrd="0" destOrd="0" presId="urn:microsoft.com/office/officeart/2005/8/layout/bProcess4"/>
    <dgm:cxn modelId="{864669A5-0BA6-4FC1-B75B-57DEAE9B0411}" type="presParOf" srcId="{1D1A544A-F0A9-4DA1-B4A3-6FB6CB5A344E}" destId="{589FEAC2-343D-45BA-9103-4CCF92A80ED9}" srcOrd="1" destOrd="0" presId="urn:microsoft.com/office/officeart/2005/8/layout/bProcess4"/>
    <dgm:cxn modelId="{E62C3639-808D-412A-BC90-510B9D7D776B}" type="presParOf" srcId="{DE1EF714-0245-4A74-B281-831B4DD8EFBC}" destId="{7171B43E-E31B-4F9F-B868-318A2B458009}" srcOrd="5" destOrd="0" presId="urn:microsoft.com/office/officeart/2005/8/layout/bProcess4"/>
    <dgm:cxn modelId="{6151275E-CE4B-4D51-B0E7-738348DB5BE2}" type="presParOf" srcId="{DE1EF714-0245-4A74-B281-831B4DD8EFBC}" destId="{BCE09D28-EE8A-4194-BC7B-5B49A846CA26}" srcOrd="6" destOrd="0" presId="urn:microsoft.com/office/officeart/2005/8/layout/bProcess4"/>
    <dgm:cxn modelId="{DE7C62E8-1C49-4F52-9BE9-2B4EE5B6005E}" type="presParOf" srcId="{BCE09D28-EE8A-4194-BC7B-5B49A846CA26}" destId="{E40C5F3F-7EAC-407A-9295-7589778451A9}" srcOrd="0" destOrd="0" presId="urn:microsoft.com/office/officeart/2005/8/layout/bProcess4"/>
    <dgm:cxn modelId="{C2ABF85E-FA10-4D0A-A907-D092C420CA4F}" type="presParOf" srcId="{BCE09D28-EE8A-4194-BC7B-5B49A846CA26}" destId="{9FCB3192-C590-4587-89AC-FAB8895841FF}" srcOrd="1" destOrd="0" presId="urn:microsoft.com/office/officeart/2005/8/layout/bProcess4"/>
    <dgm:cxn modelId="{29453B6C-8827-491B-8D0A-F65E1CB48C9A}" type="presParOf" srcId="{DE1EF714-0245-4A74-B281-831B4DD8EFBC}" destId="{0E282F7C-B5CC-4CD3-AB4D-B34370B93284}" srcOrd="7" destOrd="0" presId="urn:microsoft.com/office/officeart/2005/8/layout/bProcess4"/>
    <dgm:cxn modelId="{9D853414-EE02-48BC-9024-B5CC0D461174}" type="presParOf" srcId="{DE1EF714-0245-4A74-B281-831B4DD8EFBC}" destId="{2C207801-8271-465B-A5A9-BF8D6F8DE6BC}" srcOrd="8" destOrd="0" presId="urn:microsoft.com/office/officeart/2005/8/layout/bProcess4"/>
    <dgm:cxn modelId="{E8640C0B-6024-4AB4-AB1F-4E36C966AF54}" type="presParOf" srcId="{2C207801-8271-465B-A5A9-BF8D6F8DE6BC}" destId="{FFB6D118-3F1A-443C-BEE6-BD11F922BA80}" srcOrd="0" destOrd="0" presId="urn:microsoft.com/office/officeart/2005/8/layout/bProcess4"/>
    <dgm:cxn modelId="{5862CE3F-C34E-4754-85C1-AF28264B77A1}" type="presParOf" srcId="{2C207801-8271-465B-A5A9-BF8D6F8DE6BC}" destId="{2241344B-D5FE-4113-9C1C-F5E0D59EBA37}" srcOrd="1" destOrd="0" presId="urn:microsoft.com/office/officeart/2005/8/layout/bProcess4"/>
    <dgm:cxn modelId="{45ACFB29-2806-4FE8-BDB9-B98C5D3F421A}" type="presParOf" srcId="{DE1EF714-0245-4A74-B281-831B4DD8EFBC}" destId="{F67EC59B-9B37-486B-B794-7471E1E8C5E8}" srcOrd="9" destOrd="0" presId="urn:microsoft.com/office/officeart/2005/8/layout/bProcess4"/>
    <dgm:cxn modelId="{ACB580D9-6FAD-431E-BF7D-253CCF3644F9}" type="presParOf" srcId="{DE1EF714-0245-4A74-B281-831B4DD8EFBC}" destId="{68B1D9A0-D8AF-49D7-9F0F-DAC40447D864}" srcOrd="10" destOrd="0" presId="urn:microsoft.com/office/officeart/2005/8/layout/bProcess4"/>
    <dgm:cxn modelId="{667A6681-EDAB-43DE-8700-D5D384BAC439}" type="presParOf" srcId="{68B1D9A0-D8AF-49D7-9F0F-DAC40447D864}" destId="{873E201A-467D-424D-8C37-30D8ECE241E3}" srcOrd="0" destOrd="0" presId="urn:microsoft.com/office/officeart/2005/8/layout/bProcess4"/>
    <dgm:cxn modelId="{C344F34E-0941-4923-AD0A-EF5F03B370B4}" type="presParOf" srcId="{68B1D9A0-D8AF-49D7-9F0F-DAC40447D864}" destId="{49B6AA05-C75C-4520-B027-876EE99BB3B9}" srcOrd="1" destOrd="0" presId="urn:microsoft.com/office/officeart/2005/8/layout/bProcess4"/>
    <dgm:cxn modelId="{37FA03E9-34C6-4D71-B080-2F62F9603602}" type="presParOf" srcId="{DE1EF714-0245-4A74-B281-831B4DD8EFBC}" destId="{E352E8D8-C8B2-4108-8318-D3CABE7F42F1}" srcOrd="11" destOrd="0" presId="urn:microsoft.com/office/officeart/2005/8/layout/bProcess4"/>
    <dgm:cxn modelId="{B95B1FB7-87AE-4025-9844-D49D50B5673F}" type="presParOf" srcId="{DE1EF714-0245-4A74-B281-831B4DD8EFBC}" destId="{540DBB92-02E1-40B8-A202-233AC2C3E3DE}" srcOrd="12" destOrd="0" presId="urn:microsoft.com/office/officeart/2005/8/layout/bProcess4"/>
    <dgm:cxn modelId="{F21BF1D3-8F9E-4BD4-A200-D772F784514D}" type="presParOf" srcId="{540DBB92-02E1-40B8-A202-233AC2C3E3DE}" destId="{E8993001-4CF1-4C5F-970F-789D4EE6638F}" srcOrd="0" destOrd="0" presId="urn:microsoft.com/office/officeart/2005/8/layout/bProcess4"/>
    <dgm:cxn modelId="{5A4D34AA-3326-4C64-9D14-2F46C96C2179}" type="presParOf" srcId="{540DBB92-02E1-40B8-A202-233AC2C3E3DE}" destId="{D5F66459-AC7A-4272-89F3-870973A73A39}" srcOrd="1" destOrd="0" presId="urn:microsoft.com/office/officeart/2005/8/layout/bProcess4"/>
    <dgm:cxn modelId="{03AE2D7E-549E-4F82-BE8A-35E04730C123}" type="presParOf" srcId="{DE1EF714-0245-4A74-B281-831B4DD8EFBC}" destId="{116E6E13-54D1-4BA1-A28F-287F4B432BD4}" srcOrd="13" destOrd="0" presId="urn:microsoft.com/office/officeart/2005/8/layout/bProcess4"/>
    <dgm:cxn modelId="{46C01E97-0A65-4CF2-8621-C40362620F0F}" type="presParOf" srcId="{DE1EF714-0245-4A74-B281-831B4DD8EFBC}" destId="{1813BEA2-813A-48A7-AD3B-DF15AD9CA8A0}" srcOrd="14" destOrd="0" presId="urn:microsoft.com/office/officeart/2005/8/layout/bProcess4"/>
    <dgm:cxn modelId="{7C0E98E9-D32C-4503-BAE3-19DECE3FA5B0}" type="presParOf" srcId="{1813BEA2-813A-48A7-AD3B-DF15AD9CA8A0}" destId="{C65F67F7-83F1-4FAA-8CD8-D973A9BDEA47}" srcOrd="0" destOrd="0" presId="urn:microsoft.com/office/officeart/2005/8/layout/bProcess4"/>
    <dgm:cxn modelId="{4F2752FE-934E-4676-A954-53DE5009C780}" type="presParOf" srcId="{1813BEA2-813A-48A7-AD3B-DF15AD9CA8A0}" destId="{2856C6BB-C545-4EEF-9CA9-1BBF97C7B7B1}" srcOrd="1" destOrd="0" presId="urn:microsoft.com/office/officeart/2005/8/layout/bProcess4"/>
    <dgm:cxn modelId="{1DFE9962-2BFA-4634-922F-47F4FB31B33C}" type="presParOf" srcId="{DE1EF714-0245-4A74-B281-831B4DD8EFBC}" destId="{3D2D1346-E308-450E-8238-222F6249CCD0}" srcOrd="15" destOrd="0" presId="urn:microsoft.com/office/officeart/2005/8/layout/bProcess4"/>
    <dgm:cxn modelId="{D31DDF31-7D8C-40FC-8347-7BE70589A82A}" type="presParOf" srcId="{DE1EF714-0245-4A74-B281-831B4DD8EFBC}" destId="{6CED995E-BDAB-4E40-955C-1CA1772659D6}" srcOrd="16" destOrd="0" presId="urn:microsoft.com/office/officeart/2005/8/layout/bProcess4"/>
    <dgm:cxn modelId="{4AF31018-6A2B-44F8-8A3F-E47E4BE6CDB8}" type="presParOf" srcId="{6CED995E-BDAB-4E40-955C-1CA1772659D6}" destId="{9F6646C9-B3B2-4399-A446-04770745CFE2}" srcOrd="0" destOrd="0" presId="urn:microsoft.com/office/officeart/2005/8/layout/bProcess4"/>
    <dgm:cxn modelId="{2C15813A-7666-4D2D-A3D8-47DC72DBD5B7}" type="presParOf" srcId="{6CED995E-BDAB-4E40-955C-1CA1772659D6}" destId="{7B1E7A60-8A1E-4163-9BAB-2A8C71B07FC6}" srcOrd="1" destOrd="0" presId="urn:microsoft.com/office/officeart/2005/8/layout/bProcess4"/>
    <dgm:cxn modelId="{407F7653-DDEF-452C-B09E-A6F7D057842D}" type="presParOf" srcId="{DE1EF714-0245-4A74-B281-831B4DD8EFBC}" destId="{8B95A581-3BF0-4CCB-A638-68D686F8CC78}" srcOrd="17" destOrd="0" presId="urn:microsoft.com/office/officeart/2005/8/layout/bProcess4"/>
    <dgm:cxn modelId="{AB0BF021-13B1-41A7-8399-54D4383204E2}" type="presParOf" srcId="{DE1EF714-0245-4A74-B281-831B4DD8EFBC}" destId="{4D0F3F28-C834-4996-B048-A9A129902D65}" srcOrd="18" destOrd="0" presId="urn:microsoft.com/office/officeart/2005/8/layout/bProcess4"/>
    <dgm:cxn modelId="{7CE85401-EF0E-4805-8873-B63BFB2B364F}" type="presParOf" srcId="{4D0F3F28-C834-4996-B048-A9A129902D65}" destId="{E5B8144A-C897-4074-983D-A8503CE7CA87}" srcOrd="0" destOrd="0" presId="urn:microsoft.com/office/officeart/2005/8/layout/bProcess4"/>
    <dgm:cxn modelId="{698B4562-53D7-47B2-B44B-0CA48383F776}" type="presParOf" srcId="{4D0F3F28-C834-4996-B048-A9A129902D65}" destId="{D7CD6B55-00F9-4F47-90EC-A2C54A63FB3D}" srcOrd="1" destOrd="0" presId="urn:microsoft.com/office/officeart/2005/8/layout/bProcess4"/>
    <dgm:cxn modelId="{2D270BBF-813E-4BAB-9D4F-D9B1E1B1444D}" type="presParOf" srcId="{DE1EF714-0245-4A74-B281-831B4DD8EFBC}" destId="{C39C11AD-1027-4FC9-8D68-D58DA4568993}" srcOrd="19" destOrd="0" presId="urn:microsoft.com/office/officeart/2005/8/layout/bProcess4"/>
    <dgm:cxn modelId="{192576FB-7D0C-41E9-9F89-D8E864A57823}" type="presParOf" srcId="{DE1EF714-0245-4A74-B281-831B4DD8EFBC}" destId="{63F1D65E-6556-46FB-B201-2BCC6878FD46}" srcOrd="20" destOrd="0" presId="urn:microsoft.com/office/officeart/2005/8/layout/bProcess4"/>
    <dgm:cxn modelId="{8A730DBC-9633-4C3A-A596-33556A9258BB}" type="presParOf" srcId="{63F1D65E-6556-46FB-B201-2BCC6878FD46}" destId="{4AE54611-A16D-4D59-B23A-B1D9272C8062}" srcOrd="0" destOrd="0" presId="urn:microsoft.com/office/officeart/2005/8/layout/bProcess4"/>
    <dgm:cxn modelId="{A9AD99AF-2371-44C4-B226-A59906CB4F29}" type="presParOf" srcId="{63F1D65E-6556-46FB-B201-2BCC6878FD46}" destId="{A5C1628C-410B-483A-A239-C77072FD82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BD388A-4D12-483F-97EE-17043284C247}" type="doc">
      <dgm:prSet loTypeId="urn:microsoft.com/office/officeart/2005/8/layout/bProcess4" loCatId="process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B9802260-DA8B-4AF8-B925-21ED0D15A24F}">
      <dgm:prSet phldrT="[Текст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Проекты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00EFA5-EA08-4D58-A326-C0F916AF0E63}" type="parTrans" cxnId="{E26D5A79-79E9-484B-BE47-4CDB084C1FCF}">
      <dgm:prSet/>
      <dgm:spPr/>
      <dgm:t>
        <a:bodyPr/>
        <a:lstStyle/>
        <a:p>
          <a:endParaRPr lang="ru-RU"/>
        </a:p>
      </dgm:t>
    </dgm:pt>
    <dgm:pt modelId="{78D256D1-A85A-47C3-8F6B-E8571AA9A93E}" type="sibTrans" cxnId="{E26D5A79-79E9-484B-BE47-4CDB084C1FCF}">
      <dgm:prSet/>
      <dgm:spPr/>
      <dgm:t>
        <a:bodyPr/>
        <a:lstStyle/>
        <a:p>
          <a:endParaRPr lang="ru-RU"/>
        </a:p>
      </dgm:t>
    </dgm:pt>
    <dgm:pt modelId="{601C965F-FBD6-49A9-97A1-5150588B7993}">
      <dgm:prSet phldrT="[Текст]"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</a:t>
          </a:r>
        </a:p>
      </dgm:t>
    </dgm:pt>
    <dgm:pt modelId="{DA6C164C-18CB-430D-BE22-DF7003C5B54D}" type="parTrans" cxnId="{70AC408C-B02A-4972-8794-2C975A8E9BEE}">
      <dgm:prSet/>
      <dgm:spPr/>
      <dgm:t>
        <a:bodyPr/>
        <a:lstStyle/>
        <a:p>
          <a:endParaRPr lang="ru-RU"/>
        </a:p>
      </dgm:t>
    </dgm:pt>
    <dgm:pt modelId="{55BC551A-180C-460A-8B0C-EB8389CEC6FF}" type="sibTrans" cxnId="{70AC408C-B02A-4972-8794-2C975A8E9BEE}">
      <dgm:prSet/>
      <dgm:spPr/>
      <dgm:t>
        <a:bodyPr/>
        <a:lstStyle/>
        <a:p>
          <a:endParaRPr lang="ru-RU"/>
        </a:p>
      </dgm:t>
    </dgm:pt>
    <dgm:pt modelId="{95B63DB4-7F3F-41E2-A631-3111250FDCC0}">
      <dgm:prSet phldrT="[Текст]" custT="1"/>
      <dgm:spPr>
        <a:solidFill>
          <a:srgbClr val="C3EBCD"/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акций 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AC0E79-1845-4663-BCB4-FB49E37B3F90}" type="parTrans" cxnId="{2B3495D2-D09F-41CF-B7D7-ED6BB69B991C}">
      <dgm:prSet/>
      <dgm:spPr/>
      <dgm:t>
        <a:bodyPr/>
        <a:lstStyle/>
        <a:p>
          <a:endParaRPr lang="ru-RU"/>
        </a:p>
      </dgm:t>
    </dgm:pt>
    <dgm:pt modelId="{4CDD86AF-764C-424B-9D17-1DCA2753A529}" type="sibTrans" cxnId="{2B3495D2-D09F-41CF-B7D7-ED6BB69B991C}">
      <dgm:prSet/>
      <dgm:spPr/>
      <dgm:t>
        <a:bodyPr/>
        <a:lstStyle/>
        <a:p>
          <a:endParaRPr lang="ru-RU"/>
        </a:p>
      </dgm:t>
    </dgm:pt>
    <dgm:pt modelId="{8E827056-171A-4974-A2E1-CF8A5E83664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Практикумы</a:t>
          </a:r>
        </a:p>
      </dgm:t>
    </dgm:pt>
    <dgm:pt modelId="{2C77A19B-A64E-495F-9172-BB33F0C0EA3C}" type="parTrans" cxnId="{4A6E0C45-18A6-439A-96E5-AFA29E16D333}">
      <dgm:prSet/>
      <dgm:spPr/>
      <dgm:t>
        <a:bodyPr/>
        <a:lstStyle/>
        <a:p>
          <a:endParaRPr lang="ru-RU"/>
        </a:p>
      </dgm:t>
    </dgm:pt>
    <dgm:pt modelId="{9BFF5B02-E45C-4BBB-9883-C853B113CF08}" type="sibTrans" cxnId="{4A6E0C45-18A6-439A-96E5-AFA29E16D333}">
      <dgm:prSet/>
      <dgm:spPr/>
      <dgm:t>
        <a:bodyPr/>
        <a:lstStyle/>
        <a:p>
          <a:endParaRPr lang="ru-RU"/>
        </a:p>
      </dgm:t>
    </dgm:pt>
    <dgm:pt modelId="{9C66055F-BC3D-4469-8553-AEA2029AE41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мастер-классов</a:t>
          </a:r>
        </a:p>
      </dgm:t>
    </dgm:pt>
    <dgm:pt modelId="{633BA558-CA0B-432E-89C9-E470FDE90F0E}" type="parTrans" cxnId="{CD8902AE-3D2F-4EF4-9606-BE7C825C97A2}">
      <dgm:prSet/>
      <dgm:spPr/>
      <dgm:t>
        <a:bodyPr/>
        <a:lstStyle/>
        <a:p>
          <a:endParaRPr lang="ru-RU"/>
        </a:p>
      </dgm:t>
    </dgm:pt>
    <dgm:pt modelId="{7BB2E568-5C84-4463-842D-E8AC0325EF28}" type="sibTrans" cxnId="{CD8902AE-3D2F-4EF4-9606-BE7C825C97A2}">
      <dgm:prSet/>
      <dgm:spPr/>
      <dgm:t>
        <a:bodyPr/>
        <a:lstStyle/>
        <a:p>
          <a:endParaRPr lang="ru-RU"/>
        </a:p>
      </dgm:t>
    </dgm:pt>
    <dgm:pt modelId="{76DDA56E-98F5-40AB-8F6A-7960E6F6A6E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Гостевая книга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846ED6-7AD6-4B87-9590-9069D01C1330}" type="parTrans" cxnId="{E9498A0A-1F5E-4B38-A3EE-D6C49DD9D0E9}">
      <dgm:prSet/>
      <dgm:spPr/>
      <dgm:t>
        <a:bodyPr/>
        <a:lstStyle/>
        <a:p>
          <a:endParaRPr lang="ru-RU"/>
        </a:p>
      </dgm:t>
    </dgm:pt>
    <dgm:pt modelId="{70798975-FB99-4726-A378-8049FEF30A91}" type="sibTrans" cxnId="{E9498A0A-1F5E-4B38-A3EE-D6C49DD9D0E9}">
      <dgm:prSet/>
      <dgm:spPr/>
      <dgm:t>
        <a:bodyPr/>
        <a:lstStyle/>
        <a:p>
          <a:endParaRPr lang="ru-RU"/>
        </a:p>
      </dgm:t>
    </dgm:pt>
    <dgm:pt modelId="{8BA80D51-7DB7-484E-A6FE-FB78446A4CF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тренинга и деловой игры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522B4C-9A82-438A-BBAF-192A4B90D508}" type="parTrans" cxnId="{9AAEAF8F-F28F-4003-A5F2-1FCFCFD34E3C}">
      <dgm:prSet/>
      <dgm:spPr/>
      <dgm:t>
        <a:bodyPr/>
        <a:lstStyle/>
        <a:p>
          <a:endParaRPr lang="ru-RU"/>
        </a:p>
      </dgm:t>
    </dgm:pt>
    <dgm:pt modelId="{173FD4CE-090F-4FBB-8ED6-253DBD3714CA}" type="sibTrans" cxnId="{9AAEAF8F-F28F-4003-A5F2-1FCFCFD34E3C}">
      <dgm:prSet/>
      <dgm:spPr/>
      <dgm:t>
        <a:bodyPr/>
        <a:lstStyle/>
        <a:p>
          <a:endParaRPr lang="ru-RU"/>
        </a:p>
      </dgm:t>
    </dgm:pt>
    <dgm:pt modelId="{F47542BA-25DD-4858-9EB4-FFAF1A85B68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2">
                <a:lumMod val="7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Выпуски семейных газет и плакатов</a:t>
          </a:r>
        </a:p>
        <a:p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6DEC7947-BB2F-4AAF-99EB-501DAF243D9E}" type="parTrans" cxnId="{2FBBF1ED-D41A-4A44-BC52-2E82EBE90077}">
      <dgm:prSet/>
      <dgm:spPr/>
      <dgm:t>
        <a:bodyPr/>
        <a:lstStyle/>
        <a:p>
          <a:endParaRPr lang="ru-RU"/>
        </a:p>
      </dgm:t>
    </dgm:pt>
    <dgm:pt modelId="{1E583301-4782-4BF4-B2EC-976354D45987}" type="sibTrans" cxnId="{2FBBF1ED-D41A-4A44-BC52-2E82EBE90077}">
      <dgm:prSet/>
      <dgm:spPr/>
      <dgm:t>
        <a:bodyPr/>
        <a:lstStyle/>
        <a:p>
          <a:endParaRPr lang="ru-RU"/>
        </a:p>
      </dgm:t>
    </dgm:pt>
    <dgm:pt modelId="{7BC97445-0E22-42DC-A556-D7712F157F1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Выставка семейных реликвий, коллекций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61D3923-51D3-49E5-B5D7-ABB6631AE89B}" type="parTrans" cxnId="{6515F9E7-BA4E-4EB7-962B-03CB71C748A4}">
      <dgm:prSet/>
      <dgm:spPr/>
      <dgm:t>
        <a:bodyPr/>
        <a:lstStyle/>
        <a:p>
          <a:endParaRPr lang="ru-RU"/>
        </a:p>
      </dgm:t>
    </dgm:pt>
    <dgm:pt modelId="{16C285E5-F029-46AA-A6C2-76BC5E8A5AFE}" type="sibTrans" cxnId="{6515F9E7-BA4E-4EB7-962B-03CB71C748A4}">
      <dgm:prSet/>
      <dgm:spPr/>
      <dgm:t>
        <a:bodyPr/>
        <a:lstStyle/>
        <a:p>
          <a:endParaRPr lang="ru-RU"/>
        </a:p>
      </dgm:t>
    </dgm:pt>
    <dgm:pt modelId="{15E9F336-F31C-420A-BF77-B355581F49D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Интернет-представительства групп 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9FBA4F98-F674-4BE4-8373-8C5F0C33A3FB}" type="parTrans" cxnId="{9F327C29-4F53-484C-9529-46F12A9A8552}">
      <dgm:prSet/>
      <dgm:spPr/>
      <dgm:t>
        <a:bodyPr/>
        <a:lstStyle/>
        <a:p>
          <a:endParaRPr lang="ru-RU"/>
        </a:p>
      </dgm:t>
    </dgm:pt>
    <dgm:pt modelId="{E5BF6A83-1EC9-4261-B277-B97A8958E66C}" type="sibTrans" cxnId="{9F327C29-4F53-484C-9529-46F12A9A8552}">
      <dgm:prSet/>
      <dgm:spPr/>
      <dgm:t>
        <a:bodyPr/>
        <a:lstStyle/>
        <a:p>
          <a:endParaRPr lang="ru-RU"/>
        </a:p>
      </dgm:t>
    </dgm:pt>
    <dgm:pt modelId="{07D916FF-94AA-40F9-BB3F-F0208C1D313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Презентация ДОО</a:t>
          </a:r>
        </a:p>
      </dgm:t>
    </dgm:pt>
    <dgm:pt modelId="{5A7287D4-6F99-4BD6-B50A-F25A4E87C43D}" type="parTrans" cxnId="{E0FE4ABA-FD6D-466D-A911-C774CAB75D9C}">
      <dgm:prSet/>
      <dgm:spPr/>
      <dgm:t>
        <a:bodyPr/>
        <a:lstStyle/>
        <a:p>
          <a:endParaRPr lang="ru-RU"/>
        </a:p>
      </dgm:t>
    </dgm:pt>
    <dgm:pt modelId="{2D2996B8-7560-44F4-95EE-03694134ECA8}" type="sibTrans" cxnId="{E0FE4ABA-FD6D-466D-A911-C774CAB75D9C}">
      <dgm:prSet/>
      <dgm:spPr/>
      <dgm:t>
        <a:bodyPr/>
        <a:lstStyle/>
        <a:p>
          <a:endParaRPr lang="ru-RU"/>
        </a:p>
      </dgm:t>
    </dgm:pt>
    <dgm:pt modelId="{DE1EF714-0245-4A74-B281-831B4DD8EFBC}" type="pres">
      <dgm:prSet presAssocID="{DFBD388A-4D12-483F-97EE-17043284C24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B139898-F503-4210-9B51-50B77A9AB5A1}" type="pres">
      <dgm:prSet presAssocID="{07D916FF-94AA-40F9-BB3F-F0208C1D313A}" presName="compNode" presStyleCnt="0"/>
      <dgm:spPr/>
    </dgm:pt>
    <dgm:pt modelId="{4C4B9E3F-4A7D-477C-AA28-952E98627AC5}" type="pres">
      <dgm:prSet presAssocID="{07D916FF-94AA-40F9-BB3F-F0208C1D313A}" presName="dummyConnPt" presStyleCnt="0"/>
      <dgm:spPr/>
    </dgm:pt>
    <dgm:pt modelId="{FFE8E6C0-243C-4D9F-B161-2008A02FEBAE}" type="pres">
      <dgm:prSet presAssocID="{07D916FF-94AA-40F9-BB3F-F0208C1D313A}" presName="node" presStyleLbl="node1" presStyleIdx="0" presStyleCnt="11" custScaleX="14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89AC5-0ECB-4575-A005-86E9BA219B9A}" type="pres">
      <dgm:prSet presAssocID="{2D2996B8-7560-44F4-95EE-03694134ECA8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7C25C9B1-9E48-4563-868E-E38E6B83A1BE}" type="pres">
      <dgm:prSet presAssocID="{B9802260-DA8B-4AF8-B925-21ED0D15A24F}" presName="compNode" presStyleCnt="0"/>
      <dgm:spPr/>
    </dgm:pt>
    <dgm:pt modelId="{F8C58764-2904-4FAF-829A-66BC98CE7C55}" type="pres">
      <dgm:prSet presAssocID="{B9802260-DA8B-4AF8-B925-21ED0D15A24F}" presName="dummyConnPt" presStyleCnt="0"/>
      <dgm:spPr/>
    </dgm:pt>
    <dgm:pt modelId="{E79C75D0-907B-45EF-9A85-0910C8A59CC9}" type="pres">
      <dgm:prSet presAssocID="{B9802260-DA8B-4AF8-B925-21ED0D15A24F}" presName="node" presStyleLbl="node1" presStyleIdx="1" presStyleCnt="11" custScaleX="14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7A398-D11E-42BA-8F1D-21CF8766C937}" type="pres">
      <dgm:prSet presAssocID="{78D256D1-A85A-47C3-8F6B-E8571AA9A93E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1D1A544A-F0A9-4DA1-B4A3-6FB6CB5A344E}" type="pres">
      <dgm:prSet presAssocID="{15E9F336-F31C-420A-BF77-B355581F49DB}" presName="compNode" presStyleCnt="0"/>
      <dgm:spPr/>
    </dgm:pt>
    <dgm:pt modelId="{0DBCC846-0EE2-4369-AE48-F16C543AF3A2}" type="pres">
      <dgm:prSet presAssocID="{15E9F336-F31C-420A-BF77-B355581F49DB}" presName="dummyConnPt" presStyleCnt="0"/>
      <dgm:spPr/>
    </dgm:pt>
    <dgm:pt modelId="{589FEAC2-343D-45BA-9103-4CCF92A80ED9}" type="pres">
      <dgm:prSet presAssocID="{15E9F336-F31C-420A-BF77-B355581F49DB}" presName="node" presStyleLbl="node1" presStyleIdx="2" presStyleCnt="11" custScaleX="149502" custScaleY="129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1B43E-E31B-4F9F-B868-318A2B458009}" type="pres">
      <dgm:prSet presAssocID="{E5BF6A83-1EC9-4261-B277-B97A8958E66C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BCE09D28-EE8A-4194-BC7B-5B49A846CA26}" type="pres">
      <dgm:prSet presAssocID="{601C965F-FBD6-49A9-97A1-5150588B7993}" presName="compNode" presStyleCnt="0"/>
      <dgm:spPr/>
    </dgm:pt>
    <dgm:pt modelId="{E40C5F3F-7EAC-407A-9295-7589778451A9}" type="pres">
      <dgm:prSet presAssocID="{601C965F-FBD6-49A9-97A1-5150588B7993}" presName="dummyConnPt" presStyleCnt="0"/>
      <dgm:spPr/>
    </dgm:pt>
    <dgm:pt modelId="{9FCB3192-C590-4587-89AC-FAB8895841FF}" type="pres">
      <dgm:prSet presAssocID="{601C965F-FBD6-49A9-97A1-5150588B7993}" presName="node" presStyleLbl="node1" presStyleIdx="3" presStyleCnt="11" custScaleX="13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82F7C-B5CC-4CD3-AB4D-B34370B93284}" type="pres">
      <dgm:prSet presAssocID="{55BC551A-180C-460A-8B0C-EB8389CEC6FF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2C207801-8271-465B-A5A9-BF8D6F8DE6BC}" type="pres">
      <dgm:prSet presAssocID="{95B63DB4-7F3F-41E2-A631-3111250FDCC0}" presName="compNode" presStyleCnt="0"/>
      <dgm:spPr/>
    </dgm:pt>
    <dgm:pt modelId="{FFB6D118-3F1A-443C-BEE6-BD11F922BA80}" type="pres">
      <dgm:prSet presAssocID="{95B63DB4-7F3F-41E2-A631-3111250FDCC0}" presName="dummyConnPt" presStyleCnt="0"/>
      <dgm:spPr/>
    </dgm:pt>
    <dgm:pt modelId="{2241344B-D5FE-4113-9C1C-F5E0D59EBA37}" type="pres">
      <dgm:prSet presAssocID="{95B63DB4-7F3F-41E2-A631-3111250FDCC0}" presName="node" presStyleLbl="node1" presStyleIdx="4" presStyleCnt="11" custLinFactNeighborX="3902" custLinFactNeighborY="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EC59B-9B37-486B-B794-7471E1E8C5E8}" type="pres">
      <dgm:prSet presAssocID="{4CDD86AF-764C-424B-9D17-1DCA2753A529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68B1D9A0-D8AF-49D7-9F0F-DAC40447D864}" type="pres">
      <dgm:prSet presAssocID="{8E827056-171A-4974-A2E1-CF8A5E83664C}" presName="compNode" presStyleCnt="0"/>
      <dgm:spPr/>
    </dgm:pt>
    <dgm:pt modelId="{873E201A-467D-424D-8C37-30D8ECE241E3}" type="pres">
      <dgm:prSet presAssocID="{8E827056-171A-4974-A2E1-CF8A5E83664C}" presName="dummyConnPt" presStyleCnt="0"/>
      <dgm:spPr/>
    </dgm:pt>
    <dgm:pt modelId="{49B6AA05-C75C-4520-B027-876EE99BB3B9}" type="pres">
      <dgm:prSet presAssocID="{8E827056-171A-4974-A2E1-CF8A5E83664C}" presName="node" presStyleLbl="node1" presStyleIdx="5" presStyleCnt="11" custScaleY="10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2E8D8-C8B2-4108-8318-D3CABE7F42F1}" type="pres">
      <dgm:prSet presAssocID="{9BFF5B02-E45C-4BBB-9883-C853B113CF08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540DBB92-02E1-40B8-A202-233AC2C3E3DE}" type="pres">
      <dgm:prSet presAssocID="{9C66055F-BC3D-4469-8553-AEA2029AE41E}" presName="compNode" presStyleCnt="0"/>
      <dgm:spPr/>
    </dgm:pt>
    <dgm:pt modelId="{E8993001-4CF1-4C5F-970F-789D4EE6638F}" type="pres">
      <dgm:prSet presAssocID="{9C66055F-BC3D-4469-8553-AEA2029AE41E}" presName="dummyConnPt" presStyleCnt="0"/>
      <dgm:spPr/>
    </dgm:pt>
    <dgm:pt modelId="{D5F66459-AC7A-4272-89F3-870973A73A39}" type="pres">
      <dgm:prSet presAssocID="{9C66055F-BC3D-4469-8553-AEA2029AE41E}" presName="node" presStyleLbl="node1" presStyleIdx="6" presStyleCnt="11" custScaleX="107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6E13-54D1-4BA1-A28F-287F4B432BD4}" type="pres">
      <dgm:prSet presAssocID="{7BB2E568-5C84-4463-842D-E8AC0325EF28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1813BEA2-813A-48A7-AD3B-DF15AD9CA8A0}" type="pres">
      <dgm:prSet presAssocID="{76DDA56E-98F5-40AB-8F6A-7960E6F6A6E4}" presName="compNode" presStyleCnt="0"/>
      <dgm:spPr/>
    </dgm:pt>
    <dgm:pt modelId="{C65F67F7-83F1-4FAA-8CD8-D973A9BDEA47}" type="pres">
      <dgm:prSet presAssocID="{76DDA56E-98F5-40AB-8F6A-7960E6F6A6E4}" presName="dummyConnPt" presStyleCnt="0"/>
      <dgm:spPr/>
    </dgm:pt>
    <dgm:pt modelId="{2856C6BB-C545-4EEF-9CA9-1BBF97C7B7B1}" type="pres">
      <dgm:prSet presAssocID="{76DDA56E-98F5-40AB-8F6A-7960E6F6A6E4}" presName="node" presStyleLbl="node1" presStyleIdx="7" presStyleCnt="11" custScaleY="101000" custLinFactNeighborX="753" custLinFactNeighborY="-21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D1346-E308-450E-8238-222F6249CCD0}" type="pres">
      <dgm:prSet presAssocID="{70798975-FB99-4726-A378-8049FEF30A91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6CED995E-BDAB-4E40-955C-1CA1772659D6}" type="pres">
      <dgm:prSet presAssocID="{8BA80D51-7DB7-484E-A6FE-FB78446A4CF4}" presName="compNode" presStyleCnt="0"/>
      <dgm:spPr/>
    </dgm:pt>
    <dgm:pt modelId="{9F6646C9-B3B2-4399-A446-04770745CFE2}" type="pres">
      <dgm:prSet presAssocID="{8BA80D51-7DB7-484E-A6FE-FB78446A4CF4}" presName="dummyConnPt" presStyleCnt="0"/>
      <dgm:spPr/>
    </dgm:pt>
    <dgm:pt modelId="{7B1E7A60-8A1E-4163-9BAB-2A8C71B07FC6}" type="pres">
      <dgm:prSet presAssocID="{8BA80D51-7DB7-484E-A6FE-FB78446A4CF4}" presName="node" presStyleLbl="node1" presStyleIdx="8" presStyleCnt="11" custLinFactNeighborX="8142" custLinFactNeighborY="-2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5A581-3BF0-4CCB-A638-68D686F8CC78}" type="pres">
      <dgm:prSet presAssocID="{173FD4CE-090F-4FBB-8ED6-253DBD3714CA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4D0F3F28-C834-4996-B048-A9A129902D65}" type="pres">
      <dgm:prSet presAssocID="{F47542BA-25DD-4858-9EB4-FFAF1A85B686}" presName="compNode" presStyleCnt="0"/>
      <dgm:spPr/>
    </dgm:pt>
    <dgm:pt modelId="{E5B8144A-C897-4074-983D-A8503CE7CA87}" type="pres">
      <dgm:prSet presAssocID="{F47542BA-25DD-4858-9EB4-FFAF1A85B686}" presName="dummyConnPt" presStyleCnt="0"/>
      <dgm:spPr/>
    </dgm:pt>
    <dgm:pt modelId="{D7CD6B55-00F9-4F47-90EC-A2C54A63FB3D}" type="pres">
      <dgm:prSet presAssocID="{F47542BA-25DD-4858-9EB4-FFAF1A85B686}" presName="node" presStyleLbl="node1" presStyleIdx="9" presStyleCnt="11" custScaleY="141061" custLinFactNeighborX="8142" custLinFactNeighborY="4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C11AD-1027-4FC9-8D68-D58DA4568993}" type="pres">
      <dgm:prSet presAssocID="{1E583301-4782-4BF4-B2EC-976354D45987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63F1D65E-6556-46FB-B201-2BCC6878FD46}" type="pres">
      <dgm:prSet presAssocID="{7BC97445-0E22-42DC-A556-D7712F157F17}" presName="compNode" presStyleCnt="0"/>
      <dgm:spPr/>
    </dgm:pt>
    <dgm:pt modelId="{4AE54611-A16D-4D59-B23A-B1D9272C8062}" type="pres">
      <dgm:prSet presAssocID="{7BC97445-0E22-42DC-A556-D7712F157F17}" presName="dummyConnPt" presStyleCnt="0"/>
      <dgm:spPr/>
    </dgm:pt>
    <dgm:pt modelId="{A5C1628C-410B-483A-A239-C77072FD820F}" type="pres">
      <dgm:prSet presAssocID="{7BC97445-0E22-42DC-A556-D7712F157F17}" presName="node" presStyleLbl="node1" presStyleIdx="10" presStyleCnt="11" custLinFactNeighborX="8142" custLinFactNeighborY="3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CD0F79-19D2-4DA9-8F12-9D807E5207D9}" type="presOf" srcId="{9C66055F-BC3D-4469-8553-AEA2029AE41E}" destId="{D5F66459-AC7A-4272-89F3-870973A73A39}" srcOrd="0" destOrd="0" presId="urn:microsoft.com/office/officeart/2005/8/layout/bProcess4"/>
    <dgm:cxn modelId="{B882913B-D113-406D-A075-CBA4172B029C}" type="presOf" srcId="{F47542BA-25DD-4858-9EB4-FFAF1A85B686}" destId="{D7CD6B55-00F9-4F47-90EC-A2C54A63FB3D}" srcOrd="0" destOrd="0" presId="urn:microsoft.com/office/officeart/2005/8/layout/bProcess4"/>
    <dgm:cxn modelId="{E0FE4ABA-FD6D-466D-A911-C774CAB75D9C}" srcId="{DFBD388A-4D12-483F-97EE-17043284C247}" destId="{07D916FF-94AA-40F9-BB3F-F0208C1D313A}" srcOrd="0" destOrd="0" parTransId="{5A7287D4-6F99-4BD6-B50A-F25A4E87C43D}" sibTransId="{2D2996B8-7560-44F4-95EE-03694134ECA8}"/>
    <dgm:cxn modelId="{D4EB5886-4443-4258-8FAD-5DBF0F80F46C}" type="presOf" srcId="{E5BF6A83-1EC9-4261-B277-B97A8958E66C}" destId="{7171B43E-E31B-4F9F-B868-318A2B458009}" srcOrd="0" destOrd="0" presId="urn:microsoft.com/office/officeart/2005/8/layout/bProcess4"/>
    <dgm:cxn modelId="{2FBBF1ED-D41A-4A44-BC52-2E82EBE90077}" srcId="{DFBD388A-4D12-483F-97EE-17043284C247}" destId="{F47542BA-25DD-4858-9EB4-FFAF1A85B686}" srcOrd="9" destOrd="0" parTransId="{6DEC7947-BB2F-4AAF-99EB-501DAF243D9E}" sibTransId="{1E583301-4782-4BF4-B2EC-976354D45987}"/>
    <dgm:cxn modelId="{9DD4741B-6AF6-4DDA-89DA-6FAF51E63715}" type="presOf" srcId="{B9802260-DA8B-4AF8-B925-21ED0D15A24F}" destId="{E79C75D0-907B-45EF-9A85-0910C8A59CC9}" srcOrd="0" destOrd="0" presId="urn:microsoft.com/office/officeart/2005/8/layout/bProcess4"/>
    <dgm:cxn modelId="{E26D5A79-79E9-484B-BE47-4CDB084C1FCF}" srcId="{DFBD388A-4D12-483F-97EE-17043284C247}" destId="{B9802260-DA8B-4AF8-B925-21ED0D15A24F}" srcOrd="1" destOrd="0" parTransId="{6800EFA5-EA08-4D58-A326-C0F916AF0E63}" sibTransId="{78D256D1-A85A-47C3-8F6B-E8571AA9A93E}"/>
    <dgm:cxn modelId="{DCCB400E-346A-4A2C-8ADB-8F2D5DDFEF2A}" type="presOf" srcId="{8BA80D51-7DB7-484E-A6FE-FB78446A4CF4}" destId="{7B1E7A60-8A1E-4163-9BAB-2A8C71B07FC6}" srcOrd="0" destOrd="0" presId="urn:microsoft.com/office/officeart/2005/8/layout/bProcess4"/>
    <dgm:cxn modelId="{17CDD3DB-F410-4AA4-9BD1-7F8D73FCEE94}" type="presOf" srcId="{70798975-FB99-4726-A378-8049FEF30A91}" destId="{3D2D1346-E308-450E-8238-222F6249CCD0}" srcOrd="0" destOrd="0" presId="urn:microsoft.com/office/officeart/2005/8/layout/bProcess4"/>
    <dgm:cxn modelId="{7C5FCF68-C537-4F03-BAB3-5816E672AD94}" type="presOf" srcId="{8E827056-171A-4974-A2E1-CF8A5E83664C}" destId="{49B6AA05-C75C-4520-B027-876EE99BB3B9}" srcOrd="0" destOrd="0" presId="urn:microsoft.com/office/officeart/2005/8/layout/bProcess4"/>
    <dgm:cxn modelId="{70AC408C-B02A-4972-8794-2C975A8E9BEE}" srcId="{DFBD388A-4D12-483F-97EE-17043284C247}" destId="{601C965F-FBD6-49A9-97A1-5150588B7993}" srcOrd="3" destOrd="0" parTransId="{DA6C164C-18CB-430D-BE22-DF7003C5B54D}" sibTransId="{55BC551A-180C-460A-8B0C-EB8389CEC6FF}"/>
    <dgm:cxn modelId="{4A6E0C45-18A6-439A-96E5-AFA29E16D333}" srcId="{DFBD388A-4D12-483F-97EE-17043284C247}" destId="{8E827056-171A-4974-A2E1-CF8A5E83664C}" srcOrd="5" destOrd="0" parTransId="{2C77A19B-A64E-495F-9172-BB33F0C0EA3C}" sibTransId="{9BFF5B02-E45C-4BBB-9883-C853B113CF08}"/>
    <dgm:cxn modelId="{B894971B-AED4-48A7-8384-17B33A761B09}" type="presOf" srcId="{DFBD388A-4D12-483F-97EE-17043284C247}" destId="{DE1EF714-0245-4A74-B281-831B4DD8EFBC}" srcOrd="0" destOrd="0" presId="urn:microsoft.com/office/officeart/2005/8/layout/bProcess4"/>
    <dgm:cxn modelId="{CD8902AE-3D2F-4EF4-9606-BE7C825C97A2}" srcId="{DFBD388A-4D12-483F-97EE-17043284C247}" destId="{9C66055F-BC3D-4469-8553-AEA2029AE41E}" srcOrd="6" destOrd="0" parTransId="{633BA558-CA0B-432E-89C9-E470FDE90F0E}" sibTransId="{7BB2E568-5C84-4463-842D-E8AC0325EF28}"/>
    <dgm:cxn modelId="{2B3495D2-D09F-41CF-B7D7-ED6BB69B991C}" srcId="{DFBD388A-4D12-483F-97EE-17043284C247}" destId="{95B63DB4-7F3F-41E2-A631-3111250FDCC0}" srcOrd="4" destOrd="0" parTransId="{C8AC0E79-1845-4663-BCB4-FB49E37B3F90}" sibTransId="{4CDD86AF-764C-424B-9D17-1DCA2753A529}"/>
    <dgm:cxn modelId="{E6499CB1-50FE-40CC-970F-11FAEADFBA8B}" type="presOf" srcId="{07D916FF-94AA-40F9-BB3F-F0208C1D313A}" destId="{FFE8E6C0-243C-4D9F-B161-2008A02FEBAE}" srcOrd="0" destOrd="0" presId="urn:microsoft.com/office/officeart/2005/8/layout/bProcess4"/>
    <dgm:cxn modelId="{E9498A0A-1F5E-4B38-A3EE-D6C49DD9D0E9}" srcId="{DFBD388A-4D12-483F-97EE-17043284C247}" destId="{76DDA56E-98F5-40AB-8F6A-7960E6F6A6E4}" srcOrd="7" destOrd="0" parTransId="{BA846ED6-7AD6-4B87-9590-9069D01C1330}" sibTransId="{70798975-FB99-4726-A378-8049FEF30A91}"/>
    <dgm:cxn modelId="{9F327C29-4F53-484C-9529-46F12A9A8552}" srcId="{DFBD388A-4D12-483F-97EE-17043284C247}" destId="{15E9F336-F31C-420A-BF77-B355581F49DB}" srcOrd="2" destOrd="0" parTransId="{9FBA4F98-F674-4BE4-8373-8C5F0C33A3FB}" sibTransId="{E5BF6A83-1EC9-4261-B277-B97A8958E66C}"/>
    <dgm:cxn modelId="{83525C02-8D12-4AB4-98F0-F6D16AAFD2F2}" type="presOf" srcId="{2D2996B8-7560-44F4-95EE-03694134ECA8}" destId="{9CF89AC5-0ECB-4575-A005-86E9BA219B9A}" srcOrd="0" destOrd="0" presId="urn:microsoft.com/office/officeart/2005/8/layout/bProcess4"/>
    <dgm:cxn modelId="{50A17463-5CCE-476B-9F96-9B85AF4CE65E}" type="presOf" srcId="{173FD4CE-090F-4FBB-8ED6-253DBD3714CA}" destId="{8B95A581-3BF0-4CCB-A638-68D686F8CC78}" srcOrd="0" destOrd="0" presId="urn:microsoft.com/office/officeart/2005/8/layout/bProcess4"/>
    <dgm:cxn modelId="{2F166E52-9B28-499F-918F-D3A05056F63B}" type="presOf" srcId="{7BC97445-0E22-42DC-A556-D7712F157F17}" destId="{A5C1628C-410B-483A-A239-C77072FD820F}" srcOrd="0" destOrd="0" presId="urn:microsoft.com/office/officeart/2005/8/layout/bProcess4"/>
    <dgm:cxn modelId="{2246BAF8-3FA7-4806-B0F5-91BA0B42B563}" type="presOf" srcId="{95B63DB4-7F3F-41E2-A631-3111250FDCC0}" destId="{2241344B-D5FE-4113-9C1C-F5E0D59EBA37}" srcOrd="0" destOrd="0" presId="urn:microsoft.com/office/officeart/2005/8/layout/bProcess4"/>
    <dgm:cxn modelId="{9AAEAF8F-F28F-4003-A5F2-1FCFCFD34E3C}" srcId="{DFBD388A-4D12-483F-97EE-17043284C247}" destId="{8BA80D51-7DB7-484E-A6FE-FB78446A4CF4}" srcOrd="8" destOrd="0" parTransId="{2D522B4C-9A82-438A-BBAF-192A4B90D508}" sibTransId="{173FD4CE-090F-4FBB-8ED6-253DBD3714CA}"/>
    <dgm:cxn modelId="{1A88937A-948D-49FD-A9E1-B3D91B75B734}" type="presOf" srcId="{7BB2E568-5C84-4463-842D-E8AC0325EF28}" destId="{116E6E13-54D1-4BA1-A28F-287F4B432BD4}" srcOrd="0" destOrd="0" presId="urn:microsoft.com/office/officeart/2005/8/layout/bProcess4"/>
    <dgm:cxn modelId="{2E30FCF0-ADEA-4D38-911F-28462714D2D7}" type="presOf" srcId="{78D256D1-A85A-47C3-8F6B-E8571AA9A93E}" destId="{DD57A398-D11E-42BA-8F1D-21CF8766C937}" srcOrd="0" destOrd="0" presId="urn:microsoft.com/office/officeart/2005/8/layout/bProcess4"/>
    <dgm:cxn modelId="{A14DC8BF-F92D-41B2-8D88-4F6A8302E6E6}" type="presOf" srcId="{1E583301-4782-4BF4-B2EC-976354D45987}" destId="{C39C11AD-1027-4FC9-8D68-D58DA4568993}" srcOrd="0" destOrd="0" presId="urn:microsoft.com/office/officeart/2005/8/layout/bProcess4"/>
    <dgm:cxn modelId="{EF188E1F-65BE-4F42-A9B3-C63212A14460}" type="presOf" srcId="{15E9F336-F31C-420A-BF77-B355581F49DB}" destId="{589FEAC2-343D-45BA-9103-4CCF92A80ED9}" srcOrd="0" destOrd="0" presId="urn:microsoft.com/office/officeart/2005/8/layout/bProcess4"/>
    <dgm:cxn modelId="{6515F9E7-BA4E-4EB7-962B-03CB71C748A4}" srcId="{DFBD388A-4D12-483F-97EE-17043284C247}" destId="{7BC97445-0E22-42DC-A556-D7712F157F17}" srcOrd="10" destOrd="0" parTransId="{761D3923-51D3-49E5-B5D7-ABB6631AE89B}" sibTransId="{16C285E5-F029-46AA-A6C2-76BC5E8A5AFE}"/>
    <dgm:cxn modelId="{E52376AB-B419-4B6B-9A4B-FF2A7676BC9E}" type="presOf" srcId="{76DDA56E-98F5-40AB-8F6A-7960E6F6A6E4}" destId="{2856C6BB-C545-4EEF-9CA9-1BBF97C7B7B1}" srcOrd="0" destOrd="0" presId="urn:microsoft.com/office/officeart/2005/8/layout/bProcess4"/>
    <dgm:cxn modelId="{637948B1-F1E4-43B2-8927-85DD0378AEA2}" type="presOf" srcId="{55BC551A-180C-460A-8B0C-EB8389CEC6FF}" destId="{0E282F7C-B5CC-4CD3-AB4D-B34370B93284}" srcOrd="0" destOrd="0" presId="urn:microsoft.com/office/officeart/2005/8/layout/bProcess4"/>
    <dgm:cxn modelId="{EADF554B-194E-489B-9495-89D927B8B353}" type="presOf" srcId="{601C965F-FBD6-49A9-97A1-5150588B7993}" destId="{9FCB3192-C590-4587-89AC-FAB8895841FF}" srcOrd="0" destOrd="0" presId="urn:microsoft.com/office/officeart/2005/8/layout/bProcess4"/>
    <dgm:cxn modelId="{3ABB4646-0AAE-46E7-A40C-5B2253B9DB04}" type="presOf" srcId="{4CDD86AF-764C-424B-9D17-1DCA2753A529}" destId="{F67EC59B-9B37-486B-B794-7471E1E8C5E8}" srcOrd="0" destOrd="0" presId="urn:microsoft.com/office/officeart/2005/8/layout/bProcess4"/>
    <dgm:cxn modelId="{D80B7C0E-DC64-4D62-A15F-4D3276A59355}" type="presOf" srcId="{9BFF5B02-E45C-4BBB-9883-C853B113CF08}" destId="{E352E8D8-C8B2-4108-8318-D3CABE7F42F1}" srcOrd="0" destOrd="0" presId="urn:microsoft.com/office/officeart/2005/8/layout/bProcess4"/>
    <dgm:cxn modelId="{B4857C5C-DD18-4FD8-A854-4DB5B9ED7278}" type="presParOf" srcId="{DE1EF714-0245-4A74-B281-831B4DD8EFBC}" destId="{1B139898-F503-4210-9B51-50B77A9AB5A1}" srcOrd="0" destOrd="0" presId="urn:microsoft.com/office/officeart/2005/8/layout/bProcess4"/>
    <dgm:cxn modelId="{B7F383A4-814B-4506-ADC9-88C1BDA4EE9B}" type="presParOf" srcId="{1B139898-F503-4210-9B51-50B77A9AB5A1}" destId="{4C4B9E3F-4A7D-477C-AA28-952E98627AC5}" srcOrd="0" destOrd="0" presId="urn:microsoft.com/office/officeart/2005/8/layout/bProcess4"/>
    <dgm:cxn modelId="{7B9056EC-9EBA-4FA5-907D-9F3DCA6D0000}" type="presParOf" srcId="{1B139898-F503-4210-9B51-50B77A9AB5A1}" destId="{FFE8E6C0-243C-4D9F-B161-2008A02FEBAE}" srcOrd="1" destOrd="0" presId="urn:microsoft.com/office/officeart/2005/8/layout/bProcess4"/>
    <dgm:cxn modelId="{F0290331-811C-498B-8A40-62DF1B59A1F5}" type="presParOf" srcId="{DE1EF714-0245-4A74-B281-831B4DD8EFBC}" destId="{9CF89AC5-0ECB-4575-A005-86E9BA219B9A}" srcOrd="1" destOrd="0" presId="urn:microsoft.com/office/officeart/2005/8/layout/bProcess4"/>
    <dgm:cxn modelId="{609C5423-10DE-488F-A6B8-D78B715440E1}" type="presParOf" srcId="{DE1EF714-0245-4A74-B281-831B4DD8EFBC}" destId="{7C25C9B1-9E48-4563-868E-E38E6B83A1BE}" srcOrd="2" destOrd="0" presId="urn:microsoft.com/office/officeart/2005/8/layout/bProcess4"/>
    <dgm:cxn modelId="{F1972A51-69A8-4E5D-846C-ACC6DDB8BF60}" type="presParOf" srcId="{7C25C9B1-9E48-4563-868E-E38E6B83A1BE}" destId="{F8C58764-2904-4FAF-829A-66BC98CE7C55}" srcOrd="0" destOrd="0" presId="urn:microsoft.com/office/officeart/2005/8/layout/bProcess4"/>
    <dgm:cxn modelId="{A045B2B8-45CD-4CBD-AC44-0F4CC32EB9B8}" type="presParOf" srcId="{7C25C9B1-9E48-4563-868E-E38E6B83A1BE}" destId="{E79C75D0-907B-45EF-9A85-0910C8A59CC9}" srcOrd="1" destOrd="0" presId="urn:microsoft.com/office/officeart/2005/8/layout/bProcess4"/>
    <dgm:cxn modelId="{E9E50C9F-84A0-4CA9-9526-D53C6F0FD174}" type="presParOf" srcId="{DE1EF714-0245-4A74-B281-831B4DD8EFBC}" destId="{DD57A398-D11E-42BA-8F1D-21CF8766C937}" srcOrd="3" destOrd="0" presId="urn:microsoft.com/office/officeart/2005/8/layout/bProcess4"/>
    <dgm:cxn modelId="{D56EFE7B-41E0-4723-94F6-CAE3B280083D}" type="presParOf" srcId="{DE1EF714-0245-4A74-B281-831B4DD8EFBC}" destId="{1D1A544A-F0A9-4DA1-B4A3-6FB6CB5A344E}" srcOrd="4" destOrd="0" presId="urn:microsoft.com/office/officeart/2005/8/layout/bProcess4"/>
    <dgm:cxn modelId="{4C26C47A-E99C-4EF7-A387-A344BA9CAA35}" type="presParOf" srcId="{1D1A544A-F0A9-4DA1-B4A3-6FB6CB5A344E}" destId="{0DBCC846-0EE2-4369-AE48-F16C543AF3A2}" srcOrd="0" destOrd="0" presId="urn:microsoft.com/office/officeart/2005/8/layout/bProcess4"/>
    <dgm:cxn modelId="{53351A3B-47C6-41A4-B140-5632DA2F606E}" type="presParOf" srcId="{1D1A544A-F0A9-4DA1-B4A3-6FB6CB5A344E}" destId="{589FEAC2-343D-45BA-9103-4CCF92A80ED9}" srcOrd="1" destOrd="0" presId="urn:microsoft.com/office/officeart/2005/8/layout/bProcess4"/>
    <dgm:cxn modelId="{D59CAF7E-2070-4512-A80C-E08EB9CC0F97}" type="presParOf" srcId="{DE1EF714-0245-4A74-B281-831B4DD8EFBC}" destId="{7171B43E-E31B-4F9F-B868-318A2B458009}" srcOrd="5" destOrd="0" presId="urn:microsoft.com/office/officeart/2005/8/layout/bProcess4"/>
    <dgm:cxn modelId="{E9EA3434-D574-473F-BFBD-8641A8A724D3}" type="presParOf" srcId="{DE1EF714-0245-4A74-B281-831B4DD8EFBC}" destId="{BCE09D28-EE8A-4194-BC7B-5B49A846CA26}" srcOrd="6" destOrd="0" presId="urn:microsoft.com/office/officeart/2005/8/layout/bProcess4"/>
    <dgm:cxn modelId="{111CA3A0-EB6F-47D5-A0B5-C9F2C8B6134B}" type="presParOf" srcId="{BCE09D28-EE8A-4194-BC7B-5B49A846CA26}" destId="{E40C5F3F-7EAC-407A-9295-7589778451A9}" srcOrd="0" destOrd="0" presId="urn:microsoft.com/office/officeart/2005/8/layout/bProcess4"/>
    <dgm:cxn modelId="{0439EE2E-7C6A-490F-B32B-2F31E772B1B7}" type="presParOf" srcId="{BCE09D28-EE8A-4194-BC7B-5B49A846CA26}" destId="{9FCB3192-C590-4587-89AC-FAB8895841FF}" srcOrd="1" destOrd="0" presId="urn:microsoft.com/office/officeart/2005/8/layout/bProcess4"/>
    <dgm:cxn modelId="{E1BBF574-AC6D-4710-B333-70E905B2D4CF}" type="presParOf" srcId="{DE1EF714-0245-4A74-B281-831B4DD8EFBC}" destId="{0E282F7C-B5CC-4CD3-AB4D-B34370B93284}" srcOrd="7" destOrd="0" presId="urn:microsoft.com/office/officeart/2005/8/layout/bProcess4"/>
    <dgm:cxn modelId="{50149237-A295-45BB-9D59-C6EDABBD1038}" type="presParOf" srcId="{DE1EF714-0245-4A74-B281-831B4DD8EFBC}" destId="{2C207801-8271-465B-A5A9-BF8D6F8DE6BC}" srcOrd="8" destOrd="0" presId="urn:microsoft.com/office/officeart/2005/8/layout/bProcess4"/>
    <dgm:cxn modelId="{CA73B6FF-9CE5-4909-BF5A-9708442475F7}" type="presParOf" srcId="{2C207801-8271-465B-A5A9-BF8D6F8DE6BC}" destId="{FFB6D118-3F1A-443C-BEE6-BD11F922BA80}" srcOrd="0" destOrd="0" presId="urn:microsoft.com/office/officeart/2005/8/layout/bProcess4"/>
    <dgm:cxn modelId="{2E85DEB7-BF6A-43A9-B26A-C39B2870AC11}" type="presParOf" srcId="{2C207801-8271-465B-A5A9-BF8D6F8DE6BC}" destId="{2241344B-D5FE-4113-9C1C-F5E0D59EBA37}" srcOrd="1" destOrd="0" presId="urn:microsoft.com/office/officeart/2005/8/layout/bProcess4"/>
    <dgm:cxn modelId="{69E56123-0804-460E-BF28-7C9D3BB2072E}" type="presParOf" srcId="{DE1EF714-0245-4A74-B281-831B4DD8EFBC}" destId="{F67EC59B-9B37-486B-B794-7471E1E8C5E8}" srcOrd="9" destOrd="0" presId="urn:microsoft.com/office/officeart/2005/8/layout/bProcess4"/>
    <dgm:cxn modelId="{C7AA3B60-0A90-4DB2-9121-D23494DF9C57}" type="presParOf" srcId="{DE1EF714-0245-4A74-B281-831B4DD8EFBC}" destId="{68B1D9A0-D8AF-49D7-9F0F-DAC40447D864}" srcOrd="10" destOrd="0" presId="urn:microsoft.com/office/officeart/2005/8/layout/bProcess4"/>
    <dgm:cxn modelId="{3FAC5A8A-7AC1-41CB-BDD6-4216D7FFBFA7}" type="presParOf" srcId="{68B1D9A0-D8AF-49D7-9F0F-DAC40447D864}" destId="{873E201A-467D-424D-8C37-30D8ECE241E3}" srcOrd="0" destOrd="0" presId="urn:microsoft.com/office/officeart/2005/8/layout/bProcess4"/>
    <dgm:cxn modelId="{99826746-288D-4D65-B71E-2AEAB2D81261}" type="presParOf" srcId="{68B1D9A0-D8AF-49D7-9F0F-DAC40447D864}" destId="{49B6AA05-C75C-4520-B027-876EE99BB3B9}" srcOrd="1" destOrd="0" presId="urn:microsoft.com/office/officeart/2005/8/layout/bProcess4"/>
    <dgm:cxn modelId="{690C5661-78BE-42AD-8F56-B4E488275BB5}" type="presParOf" srcId="{DE1EF714-0245-4A74-B281-831B4DD8EFBC}" destId="{E352E8D8-C8B2-4108-8318-D3CABE7F42F1}" srcOrd="11" destOrd="0" presId="urn:microsoft.com/office/officeart/2005/8/layout/bProcess4"/>
    <dgm:cxn modelId="{6EAAACE6-D07E-40C6-AD95-DD1437B51AEC}" type="presParOf" srcId="{DE1EF714-0245-4A74-B281-831B4DD8EFBC}" destId="{540DBB92-02E1-40B8-A202-233AC2C3E3DE}" srcOrd="12" destOrd="0" presId="urn:microsoft.com/office/officeart/2005/8/layout/bProcess4"/>
    <dgm:cxn modelId="{2E89E6FF-67FB-43E3-8BB5-F12D7D424F0E}" type="presParOf" srcId="{540DBB92-02E1-40B8-A202-233AC2C3E3DE}" destId="{E8993001-4CF1-4C5F-970F-789D4EE6638F}" srcOrd="0" destOrd="0" presId="urn:microsoft.com/office/officeart/2005/8/layout/bProcess4"/>
    <dgm:cxn modelId="{C8B5C1E2-9733-4061-877E-9085DEC99F7F}" type="presParOf" srcId="{540DBB92-02E1-40B8-A202-233AC2C3E3DE}" destId="{D5F66459-AC7A-4272-89F3-870973A73A39}" srcOrd="1" destOrd="0" presId="urn:microsoft.com/office/officeart/2005/8/layout/bProcess4"/>
    <dgm:cxn modelId="{44087B46-5A3A-48F1-BB6A-999E6B2D36A2}" type="presParOf" srcId="{DE1EF714-0245-4A74-B281-831B4DD8EFBC}" destId="{116E6E13-54D1-4BA1-A28F-287F4B432BD4}" srcOrd="13" destOrd="0" presId="urn:microsoft.com/office/officeart/2005/8/layout/bProcess4"/>
    <dgm:cxn modelId="{92C829C6-1CB0-49F0-84C3-069E4FF313DC}" type="presParOf" srcId="{DE1EF714-0245-4A74-B281-831B4DD8EFBC}" destId="{1813BEA2-813A-48A7-AD3B-DF15AD9CA8A0}" srcOrd="14" destOrd="0" presId="urn:microsoft.com/office/officeart/2005/8/layout/bProcess4"/>
    <dgm:cxn modelId="{F95DB72A-778E-4A47-B7EA-8AD1F141A6B4}" type="presParOf" srcId="{1813BEA2-813A-48A7-AD3B-DF15AD9CA8A0}" destId="{C65F67F7-83F1-4FAA-8CD8-D973A9BDEA47}" srcOrd="0" destOrd="0" presId="urn:microsoft.com/office/officeart/2005/8/layout/bProcess4"/>
    <dgm:cxn modelId="{5DDA7460-778B-4706-B208-0BDF09282365}" type="presParOf" srcId="{1813BEA2-813A-48A7-AD3B-DF15AD9CA8A0}" destId="{2856C6BB-C545-4EEF-9CA9-1BBF97C7B7B1}" srcOrd="1" destOrd="0" presId="urn:microsoft.com/office/officeart/2005/8/layout/bProcess4"/>
    <dgm:cxn modelId="{7F1A1108-096B-414E-8862-F8C2916B7C48}" type="presParOf" srcId="{DE1EF714-0245-4A74-B281-831B4DD8EFBC}" destId="{3D2D1346-E308-450E-8238-222F6249CCD0}" srcOrd="15" destOrd="0" presId="urn:microsoft.com/office/officeart/2005/8/layout/bProcess4"/>
    <dgm:cxn modelId="{82E7CFFF-A5A5-4362-9227-AD9A0D1B10EF}" type="presParOf" srcId="{DE1EF714-0245-4A74-B281-831B4DD8EFBC}" destId="{6CED995E-BDAB-4E40-955C-1CA1772659D6}" srcOrd="16" destOrd="0" presId="urn:microsoft.com/office/officeart/2005/8/layout/bProcess4"/>
    <dgm:cxn modelId="{4F4B2841-A0B8-4082-A74B-626AFE04A477}" type="presParOf" srcId="{6CED995E-BDAB-4E40-955C-1CA1772659D6}" destId="{9F6646C9-B3B2-4399-A446-04770745CFE2}" srcOrd="0" destOrd="0" presId="urn:microsoft.com/office/officeart/2005/8/layout/bProcess4"/>
    <dgm:cxn modelId="{C7C653E4-693B-4D96-B757-16464A355DE5}" type="presParOf" srcId="{6CED995E-BDAB-4E40-955C-1CA1772659D6}" destId="{7B1E7A60-8A1E-4163-9BAB-2A8C71B07FC6}" srcOrd="1" destOrd="0" presId="urn:microsoft.com/office/officeart/2005/8/layout/bProcess4"/>
    <dgm:cxn modelId="{0A257987-63FC-4166-A18D-F8576D001F13}" type="presParOf" srcId="{DE1EF714-0245-4A74-B281-831B4DD8EFBC}" destId="{8B95A581-3BF0-4CCB-A638-68D686F8CC78}" srcOrd="17" destOrd="0" presId="urn:microsoft.com/office/officeart/2005/8/layout/bProcess4"/>
    <dgm:cxn modelId="{E0671969-7722-4625-8570-99D1012750F6}" type="presParOf" srcId="{DE1EF714-0245-4A74-B281-831B4DD8EFBC}" destId="{4D0F3F28-C834-4996-B048-A9A129902D65}" srcOrd="18" destOrd="0" presId="urn:microsoft.com/office/officeart/2005/8/layout/bProcess4"/>
    <dgm:cxn modelId="{8748B69F-A751-44B0-B38B-AA26ABA57C34}" type="presParOf" srcId="{4D0F3F28-C834-4996-B048-A9A129902D65}" destId="{E5B8144A-C897-4074-983D-A8503CE7CA87}" srcOrd="0" destOrd="0" presId="urn:microsoft.com/office/officeart/2005/8/layout/bProcess4"/>
    <dgm:cxn modelId="{781C207C-BE8A-4930-AA94-C6F9D9416771}" type="presParOf" srcId="{4D0F3F28-C834-4996-B048-A9A129902D65}" destId="{D7CD6B55-00F9-4F47-90EC-A2C54A63FB3D}" srcOrd="1" destOrd="0" presId="urn:microsoft.com/office/officeart/2005/8/layout/bProcess4"/>
    <dgm:cxn modelId="{1F3959A6-9C99-45A5-BCC3-6DDE7066504E}" type="presParOf" srcId="{DE1EF714-0245-4A74-B281-831B4DD8EFBC}" destId="{C39C11AD-1027-4FC9-8D68-D58DA4568993}" srcOrd="19" destOrd="0" presId="urn:microsoft.com/office/officeart/2005/8/layout/bProcess4"/>
    <dgm:cxn modelId="{E491F36F-EA9A-4926-B0E6-B090E28BE762}" type="presParOf" srcId="{DE1EF714-0245-4A74-B281-831B4DD8EFBC}" destId="{63F1D65E-6556-46FB-B201-2BCC6878FD46}" srcOrd="20" destOrd="0" presId="urn:microsoft.com/office/officeart/2005/8/layout/bProcess4"/>
    <dgm:cxn modelId="{FC8BB25B-74C7-4386-A897-8BC5EF40137F}" type="presParOf" srcId="{63F1D65E-6556-46FB-B201-2BCC6878FD46}" destId="{4AE54611-A16D-4D59-B23A-B1D9272C8062}" srcOrd="0" destOrd="0" presId="urn:microsoft.com/office/officeart/2005/8/layout/bProcess4"/>
    <dgm:cxn modelId="{375EF743-B963-4E51-B3C2-1552B39F76F7}" type="presParOf" srcId="{63F1D65E-6556-46FB-B201-2BCC6878FD46}" destId="{A5C1628C-410B-483A-A239-C77072FD82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AA51F-84C6-4297-A734-4B9140CE4AC3}" type="doc">
      <dgm:prSet loTypeId="urn:microsoft.com/office/officeart/2005/8/layout/hierarchy4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58D8E25-E370-4D9E-87A7-023A404DD08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1 этап «Давайте познакомимся!»</a:t>
          </a:r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08253160-0FE3-401F-82A0-2A9AF407ED18}" type="parTrans" cxnId="{35C56C15-AC0D-4023-BFD9-44479AED50E1}">
      <dgm:prSet/>
      <dgm:spPr/>
      <dgm:t>
        <a:bodyPr/>
        <a:lstStyle/>
        <a:p>
          <a:endParaRPr lang="ru-RU"/>
        </a:p>
      </dgm:t>
    </dgm:pt>
    <dgm:pt modelId="{95B1B68A-5795-446D-83A6-8508EEC0D083}" type="sibTrans" cxnId="{35C56C15-AC0D-4023-BFD9-44479AED50E1}">
      <dgm:prSet/>
      <dgm:spPr/>
      <dgm:t>
        <a:bodyPr/>
        <a:lstStyle/>
        <a:p>
          <a:endParaRPr lang="ru-RU"/>
        </a:p>
      </dgm:t>
    </dgm:pt>
    <dgm:pt modelId="{A42C9808-07A1-4E1F-964F-C4F1D5026B8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Рекламно – информационный блок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C6A58EE-6F74-4C00-AB2F-920B355C49C7}" type="parTrans" cxnId="{E5BA600B-38C0-4775-AEA3-5696F9B48F20}">
      <dgm:prSet/>
      <dgm:spPr/>
      <dgm:t>
        <a:bodyPr/>
        <a:lstStyle/>
        <a:p>
          <a:endParaRPr lang="ru-RU"/>
        </a:p>
      </dgm:t>
    </dgm:pt>
    <dgm:pt modelId="{EB333472-BD03-45AB-8705-E719173B1715}" type="sibTrans" cxnId="{E5BA600B-38C0-4775-AEA3-5696F9B48F20}">
      <dgm:prSet/>
      <dgm:spPr/>
      <dgm:t>
        <a:bodyPr/>
        <a:lstStyle/>
        <a:p>
          <a:endParaRPr lang="ru-RU"/>
        </a:p>
      </dgm:t>
    </dgm:pt>
    <dgm:pt modelId="{D0D18034-1824-40A4-8E6F-C4ADB8C3057D}">
      <dgm:prSet phldrT="[Текст]" custT="1"/>
      <dgm:spPr/>
      <dgm:t>
        <a:bodyPr vert="vert"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Обеспечение информацией и документацией родителей воспитанников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7187D4E-5FEC-4A6A-91E1-3D7568A3571F}" type="parTrans" cxnId="{AE58070F-B99E-4F54-9757-39CBBA1A8CB4}">
      <dgm:prSet/>
      <dgm:spPr/>
      <dgm:t>
        <a:bodyPr/>
        <a:lstStyle/>
        <a:p>
          <a:endParaRPr lang="ru-RU"/>
        </a:p>
      </dgm:t>
    </dgm:pt>
    <dgm:pt modelId="{22AEABAD-CCFB-4D68-9F5C-B8D8A603F4EE}" type="sibTrans" cxnId="{AE58070F-B99E-4F54-9757-39CBBA1A8CB4}">
      <dgm:prSet/>
      <dgm:spPr/>
      <dgm:t>
        <a:bodyPr/>
        <a:lstStyle/>
        <a:p>
          <a:endParaRPr lang="ru-RU"/>
        </a:p>
      </dgm:t>
    </dgm:pt>
    <dgm:pt modelId="{79B9CBFA-2442-4F35-A70F-A66587216C39}">
      <dgm:prSet phldrT="[Текст]" custT="1"/>
      <dgm:spPr/>
      <dgm:t>
        <a:bodyPr vert="vert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Обеспечение поэтапного комплекса мер по пропаганде деятельности ДОО  и его образовательных услуг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52801BD-507A-42A8-96A4-F6B8DF18F476}" type="parTrans" cxnId="{1B781408-C07D-42B0-86AB-FD2972F64704}">
      <dgm:prSet/>
      <dgm:spPr/>
      <dgm:t>
        <a:bodyPr/>
        <a:lstStyle/>
        <a:p>
          <a:endParaRPr lang="ru-RU"/>
        </a:p>
      </dgm:t>
    </dgm:pt>
    <dgm:pt modelId="{1DD7A047-077E-4267-8500-82CEAB1593CC}" type="sibTrans" cxnId="{1B781408-C07D-42B0-86AB-FD2972F64704}">
      <dgm:prSet/>
      <dgm:spPr/>
      <dgm:t>
        <a:bodyPr/>
        <a:lstStyle/>
        <a:p>
          <a:endParaRPr lang="ru-RU"/>
        </a:p>
      </dgm:t>
    </dgm:pt>
    <dgm:pt modelId="{03DE51BD-B7A0-4CB2-A62D-C2793A2B328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Диагностический блок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A8B15EB-1462-4345-B9D0-FF95DCC56F5B}" type="parTrans" cxnId="{327DFCB0-A123-4047-AD32-034F04D672B8}">
      <dgm:prSet/>
      <dgm:spPr/>
      <dgm:t>
        <a:bodyPr/>
        <a:lstStyle/>
        <a:p>
          <a:endParaRPr lang="ru-RU"/>
        </a:p>
      </dgm:t>
    </dgm:pt>
    <dgm:pt modelId="{99E8FD1A-FC75-4303-A00D-127F600D10E3}" type="sibTrans" cxnId="{327DFCB0-A123-4047-AD32-034F04D672B8}">
      <dgm:prSet/>
      <dgm:spPr/>
      <dgm:t>
        <a:bodyPr/>
        <a:lstStyle/>
        <a:p>
          <a:endParaRPr lang="ru-RU"/>
        </a:p>
      </dgm:t>
    </dgm:pt>
    <dgm:pt modelId="{DDD7D65E-56B4-478E-B5B2-B9FCA9EA4B7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Мониторинг базы данных на ребёнка и его семью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ED10500-3788-4137-B3C9-2D61F435FE40}" type="parTrans" cxnId="{B43F0756-D537-42FB-9C8F-3F69BCE93F5F}">
      <dgm:prSet/>
      <dgm:spPr/>
      <dgm:t>
        <a:bodyPr/>
        <a:lstStyle/>
        <a:p>
          <a:endParaRPr lang="ru-RU"/>
        </a:p>
      </dgm:t>
    </dgm:pt>
    <dgm:pt modelId="{86DFF122-E3F2-4FDA-834C-D7EB19E9F68E}" type="sibTrans" cxnId="{B43F0756-D537-42FB-9C8F-3F69BCE93F5F}">
      <dgm:prSet/>
      <dgm:spPr/>
      <dgm:t>
        <a:bodyPr/>
        <a:lstStyle/>
        <a:p>
          <a:endParaRPr lang="ru-RU"/>
        </a:p>
      </dgm:t>
    </dgm:pt>
    <dgm:pt modelId="{E392B9F7-F347-49A0-828B-FC38B3110F7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Диагностика потребностей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DABDEDE-BCC7-48C6-A4A8-CBF895C152D7}" type="parTrans" cxnId="{16136D32-F2EF-4440-ACC8-6CB86A8047CA}">
      <dgm:prSet/>
      <dgm:spPr/>
      <dgm:t>
        <a:bodyPr/>
        <a:lstStyle/>
        <a:p>
          <a:endParaRPr lang="ru-RU"/>
        </a:p>
      </dgm:t>
    </dgm:pt>
    <dgm:pt modelId="{09B67865-4AF8-44A4-A3A5-611E073D03D0}" type="sibTrans" cxnId="{16136D32-F2EF-4440-ACC8-6CB86A8047CA}">
      <dgm:prSet/>
      <dgm:spPr/>
      <dgm:t>
        <a:bodyPr/>
        <a:lstStyle/>
        <a:p>
          <a:endParaRPr lang="ru-RU"/>
        </a:p>
      </dgm:t>
    </dgm:pt>
    <dgm:pt modelId="{2C03D302-E95C-4159-AB57-64E53A77D431}" type="pres">
      <dgm:prSet presAssocID="{93BAA51F-84C6-4297-A734-4B9140CE4A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775AC5-629C-4574-B12A-DCFA4955BF43}" type="pres">
      <dgm:prSet presAssocID="{158D8E25-E370-4D9E-87A7-023A404DD08B}" presName="vertOne" presStyleCnt="0"/>
      <dgm:spPr/>
      <dgm:t>
        <a:bodyPr/>
        <a:lstStyle/>
        <a:p>
          <a:endParaRPr lang="ru-RU"/>
        </a:p>
      </dgm:t>
    </dgm:pt>
    <dgm:pt modelId="{B1CFBD7A-4F53-482C-BA17-7AA93E668FFF}" type="pres">
      <dgm:prSet presAssocID="{158D8E25-E370-4D9E-87A7-023A404DD08B}" presName="txOne" presStyleLbl="node0" presStyleIdx="0" presStyleCnt="1" custScaleY="29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7DCB9E-E751-441B-B6AB-E939C059ED63}" type="pres">
      <dgm:prSet presAssocID="{158D8E25-E370-4D9E-87A7-023A404DD08B}" presName="parTransOne" presStyleCnt="0"/>
      <dgm:spPr/>
      <dgm:t>
        <a:bodyPr/>
        <a:lstStyle/>
        <a:p>
          <a:endParaRPr lang="ru-RU"/>
        </a:p>
      </dgm:t>
    </dgm:pt>
    <dgm:pt modelId="{EEFD464E-EDAC-4FB2-8EAA-78083F4E3A8C}" type="pres">
      <dgm:prSet presAssocID="{158D8E25-E370-4D9E-87A7-023A404DD08B}" presName="horzOne" presStyleCnt="0"/>
      <dgm:spPr/>
      <dgm:t>
        <a:bodyPr/>
        <a:lstStyle/>
        <a:p>
          <a:endParaRPr lang="ru-RU"/>
        </a:p>
      </dgm:t>
    </dgm:pt>
    <dgm:pt modelId="{54ECD19A-9AC8-4320-86C8-4326CEFFD060}" type="pres">
      <dgm:prSet presAssocID="{A42C9808-07A1-4E1F-964F-C4F1D5026B86}" presName="vertTwo" presStyleCnt="0"/>
      <dgm:spPr/>
      <dgm:t>
        <a:bodyPr/>
        <a:lstStyle/>
        <a:p>
          <a:endParaRPr lang="ru-RU"/>
        </a:p>
      </dgm:t>
    </dgm:pt>
    <dgm:pt modelId="{9E6905DB-91BD-4D23-B0D5-475B55270A0A}" type="pres">
      <dgm:prSet presAssocID="{A42C9808-07A1-4E1F-964F-C4F1D5026B86}" presName="txTwo" presStyleLbl="node2" presStyleIdx="0" presStyleCnt="2" custScaleX="202113" custScaleY="46072" custLinFactNeighborX="-9073" custLinFactNeighborY="-68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99027-97D6-4AB9-B95A-C20B71415546}" type="pres">
      <dgm:prSet presAssocID="{A42C9808-07A1-4E1F-964F-C4F1D5026B86}" presName="parTransTwo" presStyleCnt="0"/>
      <dgm:spPr/>
      <dgm:t>
        <a:bodyPr/>
        <a:lstStyle/>
        <a:p>
          <a:endParaRPr lang="ru-RU"/>
        </a:p>
      </dgm:t>
    </dgm:pt>
    <dgm:pt modelId="{A7E34668-BDF4-484A-97DA-0D74A1F8CC20}" type="pres">
      <dgm:prSet presAssocID="{A42C9808-07A1-4E1F-964F-C4F1D5026B86}" presName="horzTwo" presStyleCnt="0"/>
      <dgm:spPr/>
      <dgm:t>
        <a:bodyPr/>
        <a:lstStyle/>
        <a:p>
          <a:endParaRPr lang="ru-RU"/>
        </a:p>
      </dgm:t>
    </dgm:pt>
    <dgm:pt modelId="{8911D16A-3CE5-49B7-A637-9044E78200D5}" type="pres">
      <dgm:prSet presAssocID="{D0D18034-1824-40A4-8E6F-C4ADB8C3057D}" presName="vertThree" presStyleCnt="0"/>
      <dgm:spPr/>
      <dgm:t>
        <a:bodyPr/>
        <a:lstStyle/>
        <a:p>
          <a:endParaRPr lang="ru-RU"/>
        </a:p>
      </dgm:t>
    </dgm:pt>
    <dgm:pt modelId="{7F8F768C-FBAE-40BF-A6F4-F057757D9881}" type="pres">
      <dgm:prSet presAssocID="{D0D18034-1824-40A4-8E6F-C4ADB8C3057D}" presName="txThree" presStyleLbl="node3" presStyleIdx="0" presStyleCnt="4" custAng="16200000" custScaleX="1827565" custScaleY="160571" custLinFactX="483014" custLinFactNeighborX="500000" custLinFactNeighborY="-55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0C3204-3F60-499B-9E79-0F3D9EBC0841}" type="pres">
      <dgm:prSet presAssocID="{D0D18034-1824-40A4-8E6F-C4ADB8C3057D}" presName="horzThree" presStyleCnt="0"/>
      <dgm:spPr/>
      <dgm:t>
        <a:bodyPr/>
        <a:lstStyle/>
        <a:p>
          <a:endParaRPr lang="ru-RU"/>
        </a:p>
      </dgm:t>
    </dgm:pt>
    <dgm:pt modelId="{3B94A5D0-02A6-4A0F-A9F6-E457928DDF0D}" type="pres">
      <dgm:prSet presAssocID="{22AEABAD-CCFB-4D68-9F5C-B8D8A603F4EE}" presName="sibSpaceThree" presStyleCnt="0"/>
      <dgm:spPr/>
      <dgm:t>
        <a:bodyPr/>
        <a:lstStyle/>
        <a:p>
          <a:endParaRPr lang="ru-RU"/>
        </a:p>
      </dgm:t>
    </dgm:pt>
    <dgm:pt modelId="{2A0B3A0B-35C6-4DAD-A6CC-BB7423012664}" type="pres">
      <dgm:prSet presAssocID="{79B9CBFA-2442-4F35-A70F-A66587216C39}" presName="vertThree" presStyleCnt="0"/>
      <dgm:spPr/>
      <dgm:t>
        <a:bodyPr/>
        <a:lstStyle/>
        <a:p>
          <a:endParaRPr lang="ru-RU"/>
        </a:p>
      </dgm:t>
    </dgm:pt>
    <dgm:pt modelId="{96F13447-1606-416D-8A5C-E1085F5476E6}" type="pres">
      <dgm:prSet presAssocID="{79B9CBFA-2442-4F35-A70F-A66587216C39}" presName="txThree" presStyleLbl="node3" presStyleIdx="1" presStyleCnt="4" custAng="16200000" custScaleX="2000000" custScaleY="160373" custLinFactX="-424273" custLinFactNeighborX="-500000" custLinFactNeighborY="14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2DE75-B3EF-4A43-AACC-BB532FAE3EE3}" type="pres">
      <dgm:prSet presAssocID="{79B9CBFA-2442-4F35-A70F-A66587216C39}" presName="horzThree" presStyleCnt="0"/>
      <dgm:spPr/>
      <dgm:t>
        <a:bodyPr/>
        <a:lstStyle/>
        <a:p>
          <a:endParaRPr lang="ru-RU"/>
        </a:p>
      </dgm:t>
    </dgm:pt>
    <dgm:pt modelId="{DAEF0291-872B-4794-B134-3DA10B0F01D3}" type="pres">
      <dgm:prSet presAssocID="{EB333472-BD03-45AB-8705-E719173B1715}" presName="sibSpaceTwo" presStyleCnt="0"/>
      <dgm:spPr/>
      <dgm:t>
        <a:bodyPr/>
        <a:lstStyle/>
        <a:p>
          <a:endParaRPr lang="ru-RU"/>
        </a:p>
      </dgm:t>
    </dgm:pt>
    <dgm:pt modelId="{0C5C5E4A-50B1-4D00-8E66-12EE0B3BB811}" type="pres">
      <dgm:prSet presAssocID="{03DE51BD-B7A0-4CB2-A62D-C2793A2B3282}" presName="vertTwo" presStyleCnt="0"/>
      <dgm:spPr/>
      <dgm:t>
        <a:bodyPr/>
        <a:lstStyle/>
        <a:p>
          <a:endParaRPr lang="ru-RU"/>
        </a:p>
      </dgm:t>
    </dgm:pt>
    <dgm:pt modelId="{9AEE38B9-294B-4094-9981-D445FABBBE31}" type="pres">
      <dgm:prSet presAssocID="{03DE51BD-B7A0-4CB2-A62D-C2793A2B3282}" presName="txTwo" presStyleLbl="node2" presStyleIdx="1" presStyleCnt="2" custScaleX="143063" custScaleY="44996" custLinFactNeighborX="-292" custLinFactNeighborY="-68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65341B-30A2-4FC2-AA00-AB73304ECAEB}" type="pres">
      <dgm:prSet presAssocID="{03DE51BD-B7A0-4CB2-A62D-C2793A2B3282}" presName="parTransTwo" presStyleCnt="0"/>
      <dgm:spPr/>
      <dgm:t>
        <a:bodyPr/>
        <a:lstStyle/>
        <a:p>
          <a:endParaRPr lang="ru-RU"/>
        </a:p>
      </dgm:t>
    </dgm:pt>
    <dgm:pt modelId="{A0EDAB4E-CC6A-4FF7-947E-0B962E633BFA}" type="pres">
      <dgm:prSet presAssocID="{03DE51BD-B7A0-4CB2-A62D-C2793A2B3282}" presName="horzTwo" presStyleCnt="0"/>
      <dgm:spPr/>
      <dgm:t>
        <a:bodyPr/>
        <a:lstStyle/>
        <a:p>
          <a:endParaRPr lang="ru-RU"/>
        </a:p>
      </dgm:t>
    </dgm:pt>
    <dgm:pt modelId="{4B2103DC-2E53-4593-85D4-A24BBAE1D481}" type="pres">
      <dgm:prSet presAssocID="{DDD7D65E-56B4-478E-B5B2-B9FCA9EA4B77}" presName="vertThree" presStyleCnt="0"/>
      <dgm:spPr/>
      <dgm:t>
        <a:bodyPr/>
        <a:lstStyle/>
        <a:p>
          <a:endParaRPr lang="ru-RU"/>
        </a:p>
      </dgm:t>
    </dgm:pt>
    <dgm:pt modelId="{9391D333-DC1D-44FF-88F4-41AF794DF337}" type="pres">
      <dgm:prSet presAssocID="{DDD7D65E-56B4-478E-B5B2-B9FCA9EA4B77}" presName="txThree" presStyleLbl="node3" presStyleIdx="2" presStyleCnt="4" custScaleX="2000000" custScaleY="125307" custLinFactX="-196488" custLinFactNeighborX="-200000" custLinFactNeighborY="-3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B8D857-20CE-46C6-96A1-4412A2428073}" type="pres">
      <dgm:prSet presAssocID="{DDD7D65E-56B4-478E-B5B2-B9FCA9EA4B77}" presName="horzThree" presStyleCnt="0"/>
      <dgm:spPr/>
      <dgm:t>
        <a:bodyPr/>
        <a:lstStyle/>
        <a:p>
          <a:endParaRPr lang="ru-RU"/>
        </a:p>
      </dgm:t>
    </dgm:pt>
    <dgm:pt modelId="{6D0B3C22-6D54-4088-810F-4B8BE2C9E8E7}" type="pres">
      <dgm:prSet presAssocID="{86DFF122-E3F2-4FDA-834C-D7EB19E9F68E}" presName="sibSpaceThree" presStyleCnt="0"/>
      <dgm:spPr/>
      <dgm:t>
        <a:bodyPr/>
        <a:lstStyle/>
        <a:p>
          <a:endParaRPr lang="ru-RU"/>
        </a:p>
      </dgm:t>
    </dgm:pt>
    <dgm:pt modelId="{7217BB59-E1BF-488C-B1E2-C7DD0C19D454}" type="pres">
      <dgm:prSet presAssocID="{E392B9F7-F347-49A0-828B-FC38B3110F78}" presName="vertThree" presStyleCnt="0"/>
      <dgm:spPr/>
      <dgm:t>
        <a:bodyPr/>
        <a:lstStyle/>
        <a:p>
          <a:endParaRPr lang="ru-RU"/>
        </a:p>
      </dgm:t>
    </dgm:pt>
    <dgm:pt modelId="{27B0BCE9-A262-4BBF-BA41-BFA35AE9B830}" type="pres">
      <dgm:prSet presAssocID="{E392B9F7-F347-49A0-828B-FC38B3110F78}" presName="txThree" presStyleLbl="node3" presStyleIdx="3" presStyleCnt="4" custScaleX="2000000" custScaleY="127364" custLinFactX="100000" custLinFactNeighborX="163227" custLinFactNeighborY="-4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2D332-FE41-40B9-B9EB-6D04ED55541C}" type="pres">
      <dgm:prSet presAssocID="{E392B9F7-F347-49A0-828B-FC38B3110F78}" presName="horzThree" presStyleCnt="0"/>
      <dgm:spPr/>
      <dgm:t>
        <a:bodyPr/>
        <a:lstStyle/>
        <a:p>
          <a:endParaRPr lang="ru-RU"/>
        </a:p>
      </dgm:t>
    </dgm:pt>
  </dgm:ptLst>
  <dgm:cxnLst>
    <dgm:cxn modelId="{35C56C15-AC0D-4023-BFD9-44479AED50E1}" srcId="{93BAA51F-84C6-4297-A734-4B9140CE4AC3}" destId="{158D8E25-E370-4D9E-87A7-023A404DD08B}" srcOrd="0" destOrd="0" parTransId="{08253160-0FE3-401F-82A0-2A9AF407ED18}" sibTransId="{95B1B68A-5795-446D-83A6-8508EEC0D083}"/>
    <dgm:cxn modelId="{FBE6ADC0-6820-47D8-B23E-B39FCCA5CEDA}" type="presOf" srcId="{79B9CBFA-2442-4F35-A70F-A66587216C39}" destId="{96F13447-1606-416D-8A5C-E1085F5476E6}" srcOrd="0" destOrd="0" presId="urn:microsoft.com/office/officeart/2005/8/layout/hierarchy4"/>
    <dgm:cxn modelId="{B1E50F61-E6E0-4D2E-99DE-EE2C8002ADFC}" type="presOf" srcId="{03DE51BD-B7A0-4CB2-A62D-C2793A2B3282}" destId="{9AEE38B9-294B-4094-9981-D445FABBBE31}" srcOrd="0" destOrd="0" presId="urn:microsoft.com/office/officeart/2005/8/layout/hierarchy4"/>
    <dgm:cxn modelId="{AE58070F-B99E-4F54-9757-39CBBA1A8CB4}" srcId="{A42C9808-07A1-4E1F-964F-C4F1D5026B86}" destId="{D0D18034-1824-40A4-8E6F-C4ADB8C3057D}" srcOrd="0" destOrd="0" parTransId="{67187D4E-5FEC-4A6A-91E1-3D7568A3571F}" sibTransId="{22AEABAD-CCFB-4D68-9F5C-B8D8A603F4EE}"/>
    <dgm:cxn modelId="{97F4E9DA-65A1-44B9-9BB1-4218F22D4718}" type="presOf" srcId="{A42C9808-07A1-4E1F-964F-C4F1D5026B86}" destId="{9E6905DB-91BD-4D23-B0D5-475B55270A0A}" srcOrd="0" destOrd="0" presId="urn:microsoft.com/office/officeart/2005/8/layout/hierarchy4"/>
    <dgm:cxn modelId="{1B781408-C07D-42B0-86AB-FD2972F64704}" srcId="{A42C9808-07A1-4E1F-964F-C4F1D5026B86}" destId="{79B9CBFA-2442-4F35-A70F-A66587216C39}" srcOrd="1" destOrd="0" parTransId="{952801BD-507A-42A8-96A4-F6B8DF18F476}" sibTransId="{1DD7A047-077E-4267-8500-82CEAB1593CC}"/>
    <dgm:cxn modelId="{327DFCB0-A123-4047-AD32-034F04D672B8}" srcId="{158D8E25-E370-4D9E-87A7-023A404DD08B}" destId="{03DE51BD-B7A0-4CB2-A62D-C2793A2B3282}" srcOrd="1" destOrd="0" parTransId="{5A8B15EB-1462-4345-B9D0-FF95DCC56F5B}" sibTransId="{99E8FD1A-FC75-4303-A00D-127F600D10E3}"/>
    <dgm:cxn modelId="{7DB0D1C7-8976-4287-B3A3-49DCD257D4E8}" type="presOf" srcId="{E392B9F7-F347-49A0-828B-FC38B3110F78}" destId="{27B0BCE9-A262-4BBF-BA41-BFA35AE9B830}" srcOrd="0" destOrd="0" presId="urn:microsoft.com/office/officeart/2005/8/layout/hierarchy4"/>
    <dgm:cxn modelId="{E5BA600B-38C0-4775-AEA3-5696F9B48F20}" srcId="{158D8E25-E370-4D9E-87A7-023A404DD08B}" destId="{A42C9808-07A1-4E1F-964F-C4F1D5026B86}" srcOrd="0" destOrd="0" parTransId="{6C6A58EE-6F74-4C00-AB2F-920B355C49C7}" sibTransId="{EB333472-BD03-45AB-8705-E719173B1715}"/>
    <dgm:cxn modelId="{544D2FA8-A1D7-404C-A644-D81BB4CB5178}" type="presOf" srcId="{93BAA51F-84C6-4297-A734-4B9140CE4AC3}" destId="{2C03D302-E95C-4159-AB57-64E53A77D431}" srcOrd="0" destOrd="0" presId="urn:microsoft.com/office/officeart/2005/8/layout/hierarchy4"/>
    <dgm:cxn modelId="{16136D32-F2EF-4440-ACC8-6CB86A8047CA}" srcId="{03DE51BD-B7A0-4CB2-A62D-C2793A2B3282}" destId="{E392B9F7-F347-49A0-828B-FC38B3110F78}" srcOrd="1" destOrd="0" parTransId="{9DABDEDE-BCC7-48C6-A4A8-CBF895C152D7}" sibTransId="{09B67865-4AF8-44A4-A3A5-611E073D03D0}"/>
    <dgm:cxn modelId="{B43F0756-D537-42FB-9C8F-3F69BCE93F5F}" srcId="{03DE51BD-B7A0-4CB2-A62D-C2793A2B3282}" destId="{DDD7D65E-56B4-478E-B5B2-B9FCA9EA4B77}" srcOrd="0" destOrd="0" parTransId="{BED10500-3788-4137-B3C9-2D61F435FE40}" sibTransId="{86DFF122-E3F2-4FDA-834C-D7EB19E9F68E}"/>
    <dgm:cxn modelId="{F5BAA9F2-509D-4A7F-BF33-5B9253C4ECD3}" type="presOf" srcId="{DDD7D65E-56B4-478E-B5B2-B9FCA9EA4B77}" destId="{9391D333-DC1D-44FF-88F4-41AF794DF337}" srcOrd="0" destOrd="0" presId="urn:microsoft.com/office/officeart/2005/8/layout/hierarchy4"/>
    <dgm:cxn modelId="{3DFE5DF1-DDC8-4682-99D4-9D9B6B9017CA}" type="presOf" srcId="{158D8E25-E370-4D9E-87A7-023A404DD08B}" destId="{B1CFBD7A-4F53-482C-BA17-7AA93E668FFF}" srcOrd="0" destOrd="0" presId="urn:microsoft.com/office/officeart/2005/8/layout/hierarchy4"/>
    <dgm:cxn modelId="{8B1F4781-DB63-4D98-822E-39DEE1F68C33}" type="presOf" srcId="{D0D18034-1824-40A4-8E6F-C4ADB8C3057D}" destId="{7F8F768C-FBAE-40BF-A6F4-F057757D9881}" srcOrd="0" destOrd="0" presId="urn:microsoft.com/office/officeart/2005/8/layout/hierarchy4"/>
    <dgm:cxn modelId="{4B09C31B-A987-4188-89D3-9B275CEE0CC4}" type="presParOf" srcId="{2C03D302-E95C-4159-AB57-64E53A77D431}" destId="{C1775AC5-629C-4574-B12A-DCFA4955BF43}" srcOrd="0" destOrd="0" presId="urn:microsoft.com/office/officeart/2005/8/layout/hierarchy4"/>
    <dgm:cxn modelId="{59503C4D-B730-425D-A68E-C6F916C666F4}" type="presParOf" srcId="{C1775AC5-629C-4574-B12A-DCFA4955BF43}" destId="{B1CFBD7A-4F53-482C-BA17-7AA93E668FFF}" srcOrd="0" destOrd="0" presId="urn:microsoft.com/office/officeart/2005/8/layout/hierarchy4"/>
    <dgm:cxn modelId="{1B2664BC-A2D1-44F2-9879-BA94C70AEC79}" type="presParOf" srcId="{C1775AC5-629C-4574-B12A-DCFA4955BF43}" destId="{907DCB9E-E751-441B-B6AB-E939C059ED63}" srcOrd="1" destOrd="0" presId="urn:microsoft.com/office/officeart/2005/8/layout/hierarchy4"/>
    <dgm:cxn modelId="{807F9BBB-A466-48CF-8B56-F7C65FA7F9CE}" type="presParOf" srcId="{C1775AC5-629C-4574-B12A-DCFA4955BF43}" destId="{EEFD464E-EDAC-4FB2-8EAA-78083F4E3A8C}" srcOrd="2" destOrd="0" presId="urn:microsoft.com/office/officeart/2005/8/layout/hierarchy4"/>
    <dgm:cxn modelId="{0699999F-866C-4F59-B024-3FE8A7DC46CE}" type="presParOf" srcId="{EEFD464E-EDAC-4FB2-8EAA-78083F4E3A8C}" destId="{54ECD19A-9AC8-4320-86C8-4326CEFFD060}" srcOrd="0" destOrd="0" presId="urn:microsoft.com/office/officeart/2005/8/layout/hierarchy4"/>
    <dgm:cxn modelId="{239B0E40-536B-4D4B-9814-E2F381F64966}" type="presParOf" srcId="{54ECD19A-9AC8-4320-86C8-4326CEFFD060}" destId="{9E6905DB-91BD-4D23-B0D5-475B55270A0A}" srcOrd="0" destOrd="0" presId="urn:microsoft.com/office/officeart/2005/8/layout/hierarchy4"/>
    <dgm:cxn modelId="{625E971A-E2D5-44CD-B428-022E7B7A6388}" type="presParOf" srcId="{54ECD19A-9AC8-4320-86C8-4326CEFFD060}" destId="{A0F99027-97D6-4AB9-B95A-C20B71415546}" srcOrd="1" destOrd="0" presId="urn:microsoft.com/office/officeart/2005/8/layout/hierarchy4"/>
    <dgm:cxn modelId="{250B64A0-244A-4378-9899-035282ED035F}" type="presParOf" srcId="{54ECD19A-9AC8-4320-86C8-4326CEFFD060}" destId="{A7E34668-BDF4-484A-97DA-0D74A1F8CC20}" srcOrd="2" destOrd="0" presId="urn:microsoft.com/office/officeart/2005/8/layout/hierarchy4"/>
    <dgm:cxn modelId="{A06CE363-31F5-42F3-86F3-01C4F910AE85}" type="presParOf" srcId="{A7E34668-BDF4-484A-97DA-0D74A1F8CC20}" destId="{8911D16A-3CE5-49B7-A637-9044E78200D5}" srcOrd="0" destOrd="0" presId="urn:microsoft.com/office/officeart/2005/8/layout/hierarchy4"/>
    <dgm:cxn modelId="{1C30372B-67AC-4CDA-9205-68CF04CC5E96}" type="presParOf" srcId="{8911D16A-3CE5-49B7-A637-9044E78200D5}" destId="{7F8F768C-FBAE-40BF-A6F4-F057757D9881}" srcOrd="0" destOrd="0" presId="urn:microsoft.com/office/officeart/2005/8/layout/hierarchy4"/>
    <dgm:cxn modelId="{A1ED8641-16C8-4BB0-9923-7FD2595D4C61}" type="presParOf" srcId="{8911D16A-3CE5-49B7-A637-9044E78200D5}" destId="{B00C3204-3F60-499B-9E79-0F3D9EBC0841}" srcOrd="1" destOrd="0" presId="urn:microsoft.com/office/officeart/2005/8/layout/hierarchy4"/>
    <dgm:cxn modelId="{2875505A-B86A-46CD-9EA6-20299F4B706A}" type="presParOf" srcId="{A7E34668-BDF4-484A-97DA-0D74A1F8CC20}" destId="{3B94A5D0-02A6-4A0F-A9F6-E457928DDF0D}" srcOrd="1" destOrd="0" presId="urn:microsoft.com/office/officeart/2005/8/layout/hierarchy4"/>
    <dgm:cxn modelId="{48EEE6F3-D724-4BC0-B0B2-13FFD7F72DAE}" type="presParOf" srcId="{A7E34668-BDF4-484A-97DA-0D74A1F8CC20}" destId="{2A0B3A0B-35C6-4DAD-A6CC-BB7423012664}" srcOrd="2" destOrd="0" presId="urn:microsoft.com/office/officeart/2005/8/layout/hierarchy4"/>
    <dgm:cxn modelId="{9B15D791-5859-46B3-B2F3-721B6EB3D014}" type="presParOf" srcId="{2A0B3A0B-35C6-4DAD-A6CC-BB7423012664}" destId="{96F13447-1606-416D-8A5C-E1085F5476E6}" srcOrd="0" destOrd="0" presId="urn:microsoft.com/office/officeart/2005/8/layout/hierarchy4"/>
    <dgm:cxn modelId="{C1817530-040A-47E8-A1CF-9B6365F47A5D}" type="presParOf" srcId="{2A0B3A0B-35C6-4DAD-A6CC-BB7423012664}" destId="{5702DE75-B3EF-4A43-AACC-BB532FAE3EE3}" srcOrd="1" destOrd="0" presId="urn:microsoft.com/office/officeart/2005/8/layout/hierarchy4"/>
    <dgm:cxn modelId="{4B5FE800-C9C1-40EF-B295-79E46F8B3669}" type="presParOf" srcId="{EEFD464E-EDAC-4FB2-8EAA-78083F4E3A8C}" destId="{DAEF0291-872B-4794-B134-3DA10B0F01D3}" srcOrd="1" destOrd="0" presId="urn:microsoft.com/office/officeart/2005/8/layout/hierarchy4"/>
    <dgm:cxn modelId="{46BDD5BA-A2A4-4658-BE8F-66182BE054FD}" type="presParOf" srcId="{EEFD464E-EDAC-4FB2-8EAA-78083F4E3A8C}" destId="{0C5C5E4A-50B1-4D00-8E66-12EE0B3BB811}" srcOrd="2" destOrd="0" presId="urn:microsoft.com/office/officeart/2005/8/layout/hierarchy4"/>
    <dgm:cxn modelId="{2EE0DA0B-F7B0-4A8B-BD78-FCFD1A955ED1}" type="presParOf" srcId="{0C5C5E4A-50B1-4D00-8E66-12EE0B3BB811}" destId="{9AEE38B9-294B-4094-9981-D445FABBBE31}" srcOrd="0" destOrd="0" presId="urn:microsoft.com/office/officeart/2005/8/layout/hierarchy4"/>
    <dgm:cxn modelId="{AC2BEFA5-D63E-4A1E-879F-4D805502B84E}" type="presParOf" srcId="{0C5C5E4A-50B1-4D00-8E66-12EE0B3BB811}" destId="{7365341B-30A2-4FC2-AA00-AB73304ECAEB}" srcOrd="1" destOrd="0" presId="urn:microsoft.com/office/officeart/2005/8/layout/hierarchy4"/>
    <dgm:cxn modelId="{C0782953-C90A-49BF-B022-C04896AA05F1}" type="presParOf" srcId="{0C5C5E4A-50B1-4D00-8E66-12EE0B3BB811}" destId="{A0EDAB4E-CC6A-4FF7-947E-0B962E633BFA}" srcOrd="2" destOrd="0" presId="urn:microsoft.com/office/officeart/2005/8/layout/hierarchy4"/>
    <dgm:cxn modelId="{3D6F5847-F4DE-4464-850D-135EB5BB047E}" type="presParOf" srcId="{A0EDAB4E-CC6A-4FF7-947E-0B962E633BFA}" destId="{4B2103DC-2E53-4593-85D4-A24BBAE1D481}" srcOrd="0" destOrd="0" presId="urn:microsoft.com/office/officeart/2005/8/layout/hierarchy4"/>
    <dgm:cxn modelId="{B68061A6-A0A5-4C14-A657-80F54861A712}" type="presParOf" srcId="{4B2103DC-2E53-4593-85D4-A24BBAE1D481}" destId="{9391D333-DC1D-44FF-88F4-41AF794DF337}" srcOrd="0" destOrd="0" presId="urn:microsoft.com/office/officeart/2005/8/layout/hierarchy4"/>
    <dgm:cxn modelId="{CCB3CC6E-B28B-4322-BCF0-90BBAD72EBBD}" type="presParOf" srcId="{4B2103DC-2E53-4593-85D4-A24BBAE1D481}" destId="{0AB8D857-20CE-46C6-96A1-4412A2428073}" srcOrd="1" destOrd="0" presId="urn:microsoft.com/office/officeart/2005/8/layout/hierarchy4"/>
    <dgm:cxn modelId="{180193B3-D9F5-4018-A598-C81B3FB3D568}" type="presParOf" srcId="{A0EDAB4E-CC6A-4FF7-947E-0B962E633BFA}" destId="{6D0B3C22-6D54-4088-810F-4B8BE2C9E8E7}" srcOrd="1" destOrd="0" presId="urn:microsoft.com/office/officeart/2005/8/layout/hierarchy4"/>
    <dgm:cxn modelId="{94597E86-F6F6-4523-9C9E-6773231667DF}" type="presParOf" srcId="{A0EDAB4E-CC6A-4FF7-947E-0B962E633BFA}" destId="{7217BB59-E1BF-488C-B1E2-C7DD0C19D454}" srcOrd="2" destOrd="0" presId="urn:microsoft.com/office/officeart/2005/8/layout/hierarchy4"/>
    <dgm:cxn modelId="{EFD0E058-F0B8-4D80-BD77-2D758D953B80}" type="presParOf" srcId="{7217BB59-E1BF-488C-B1E2-C7DD0C19D454}" destId="{27B0BCE9-A262-4BBF-BA41-BFA35AE9B830}" srcOrd="0" destOrd="0" presId="urn:microsoft.com/office/officeart/2005/8/layout/hierarchy4"/>
    <dgm:cxn modelId="{D2E655E5-DCA7-434F-9122-C7349CCDAAEE}" type="presParOf" srcId="{7217BB59-E1BF-488C-B1E2-C7DD0C19D454}" destId="{5CF2D332-FE41-40B9-B9EB-6D04ED5554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AA51F-84C6-4297-A734-4B9140CE4AC3}" type="doc">
      <dgm:prSet loTypeId="urn:microsoft.com/office/officeart/2005/8/layout/hierarchy4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8D8E25-E370-4D9E-87A7-023A404DD08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2 этап «Давайте подружимся!»</a:t>
          </a:r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dirty="0"/>
        </a:p>
      </dgm:t>
    </dgm:pt>
    <dgm:pt modelId="{08253160-0FE3-401F-82A0-2A9AF407ED18}" type="parTrans" cxnId="{35C56C15-AC0D-4023-BFD9-44479AED50E1}">
      <dgm:prSet/>
      <dgm:spPr/>
      <dgm:t>
        <a:bodyPr/>
        <a:lstStyle/>
        <a:p>
          <a:endParaRPr lang="ru-RU"/>
        </a:p>
      </dgm:t>
    </dgm:pt>
    <dgm:pt modelId="{95B1B68A-5795-446D-83A6-8508EEC0D083}" type="sibTrans" cxnId="{35C56C15-AC0D-4023-BFD9-44479AED50E1}">
      <dgm:prSet/>
      <dgm:spPr/>
      <dgm:t>
        <a:bodyPr/>
        <a:lstStyle/>
        <a:p>
          <a:endParaRPr lang="ru-RU"/>
        </a:p>
      </dgm:t>
    </dgm:pt>
    <dgm:pt modelId="{A42C9808-07A1-4E1F-964F-C4F1D5026B8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Подготовка педагогов к работе с родителями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C6A58EE-6F74-4C00-AB2F-920B355C49C7}" type="parTrans" cxnId="{E5BA600B-38C0-4775-AEA3-5696F9B48F20}">
      <dgm:prSet/>
      <dgm:spPr/>
      <dgm:t>
        <a:bodyPr/>
        <a:lstStyle/>
        <a:p>
          <a:endParaRPr lang="ru-RU"/>
        </a:p>
      </dgm:t>
    </dgm:pt>
    <dgm:pt modelId="{EB333472-BD03-45AB-8705-E719173B1715}" type="sibTrans" cxnId="{E5BA600B-38C0-4775-AEA3-5696F9B48F20}">
      <dgm:prSet/>
      <dgm:spPr/>
      <dgm:t>
        <a:bodyPr/>
        <a:lstStyle/>
        <a:p>
          <a:endParaRPr lang="ru-RU"/>
        </a:p>
      </dgm:t>
    </dgm:pt>
    <dgm:pt modelId="{79B9CBFA-2442-4F35-A70F-A66587216C39}">
      <dgm:prSet phldrT="[Текст]" custT="1"/>
      <dgm:spPr/>
      <dgm:t>
        <a:bodyPr vert="vert"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Консультативная помощь педагогам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52801BD-507A-42A8-96A4-F6B8DF18F476}" type="parTrans" cxnId="{1B781408-C07D-42B0-86AB-FD2972F64704}">
      <dgm:prSet/>
      <dgm:spPr/>
      <dgm:t>
        <a:bodyPr/>
        <a:lstStyle/>
        <a:p>
          <a:endParaRPr lang="ru-RU"/>
        </a:p>
      </dgm:t>
    </dgm:pt>
    <dgm:pt modelId="{1DD7A047-077E-4267-8500-82CEAB1593CC}" type="sibTrans" cxnId="{1B781408-C07D-42B0-86AB-FD2972F64704}">
      <dgm:prSet/>
      <dgm:spPr/>
      <dgm:t>
        <a:bodyPr/>
        <a:lstStyle/>
        <a:p>
          <a:endParaRPr lang="ru-RU"/>
        </a:p>
      </dgm:t>
    </dgm:pt>
    <dgm:pt modelId="{03DE51BD-B7A0-4CB2-A62D-C2793A2B328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Педагогическое просвещение родителей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A8B15EB-1462-4345-B9D0-FF95DCC56F5B}" type="parTrans" cxnId="{327DFCB0-A123-4047-AD32-034F04D672B8}">
      <dgm:prSet/>
      <dgm:spPr/>
      <dgm:t>
        <a:bodyPr/>
        <a:lstStyle/>
        <a:p>
          <a:endParaRPr lang="ru-RU"/>
        </a:p>
      </dgm:t>
    </dgm:pt>
    <dgm:pt modelId="{99E8FD1A-FC75-4303-A00D-127F600D10E3}" type="sibTrans" cxnId="{327DFCB0-A123-4047-AD32-034F04D672B8}">
      <dgm:prSet/>
      <dgm:spPr/>
      <dgm:t>
        <a:bodyPr/>
        <a:lstStyle/>
        <a:p>
          <a:endParaRPr lang="ru-RU"/>
        </a:p>
      </dgm:t>
    </dgm:pt>
    <dgm:pt modelId="{DDD7D65E-56B4-478E-B5B2-B9FCA9EA4B77}">
      <dgm:prSet phldrT="[Текст]" custT="1"/>
      <dgm:spPr/>
      <dgm:t>
        <a:bodyPr vert="vert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Наглядное информирование родителей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ED10500-3788-4137-B3C9-2D61F435FE40}" type="parTrans" cxnId="{B43F0756-D537-42FB-9C8F-3F69BCE93F5F}">
      <dgm:prSet/>
      <dgm:spPr/>
      <dgm:t>
        <a:bodyPr/>
        <a:lstStyle/>
        <a:p>
          <a:endParaRPr lang="ru-RU"/>
        </a:p>
      </dgm:t>
    </dgm:pt>
    <dgm:pt modelId="{86DFF122-E3F2-4FDA-834C-D7EB19E9F68E}" type="sibTrans" cxnId="{B43F0756-D537-42FB-9C8F-3F69BCE93F5F}">
      <dgm:prSet/>
      <dgm:spPr/>
      <dgm:t>
        <a:bodyPr/>
        <a:lstStyle/>
        <a:p>
          <a:endParaRPr lang="ru-RU"/>
        </a:p>
      </dgm:t>
    </dgm:pt>
    <dgm:pt modelId="{E392B9F7-F347-49A0-828B-FC38B3110F78}">
      <dgm:prSet phldrT="[Текст]" custT="1"/>
      <dgm:spPr/>
      <dgm:t>
        <a:bodyPr vert="vert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Разработка групповых и индивидуальных рекомендаций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DABDEDE-BCC7-48C6-A4A8-CBF895C152D7}" type="parTrans" cxnId="{16136D32-F2EF-4440-ACC8-6CB86A8047CA}">
      <dgm:prSet/>
      <dgm:spPr/>
      <dgm:t>
        <a:bodyPr/>
        <a:lstStyle/>
        <a:p>
          <a:endParaRPr lang="ru-RU"/>
        </a:p>
      </dgm:t>
    </dgm:pt>
    <dgm:pt modelId="{09B67865-4AF8-44A4-A3A5-611E073D03D0}" type="sibTrans" cxnId="{16136D32-F2EF-4440-ACC8-6CB86A8047CA}">
      <dgm:prSet/>
      <dgm:spPr/>
      <dgm:t>
        <a:bodyPr/>
        <a:lstStyle/>
        <a:p>
          <a:endParaRPr lang="ru-RU"/>
        </a:p>
      </dgm:t>
    </dgm:pt>
    <dgm:pt modelId="{D0D18034-1824-40A4-8E6F-C4ADB8C3057D}">
      <dgm:prSet phldrT="[Текст]" custT="1"/>
      <dgm:spPr/>
      <dgm:t>
        <a:bodyPr vert="vert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Ознакомление педагогов с системой новых форм работы с родителями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2AEABAD-CCFB-4D68-9F5C-B8D8A603F4EE}" type="sibTrans" cxnId="{AE58070F-B99E-4F54-9757-39CBBA1A8CB4}">
      <dgm:prSet/>
      <dgm:spPr/>
      <dgm:t>
        <a:bodyPr/>
        <a:lstStyle/>
        <a:p>
          <a:endParaRPr lang="ru-RU"/>
        </a:p>
      </dgm:t>
    </dgm:pt>
    <dgm:pt modelId="{67187D4E-5FEC-4A6A-91E1-3D7568A3571F}" type="parTrans" cxnId="{AE58070F-B99E-4F54-9757-39CBBA1A8CB4}">
      <dgm:prSet/>
      <dgm:spPr/>
      <dgm:t>
        <a:bodyPr/>
        <a:lstStyle/>
        <a:p>
          <a:endParaRPr lang="ru-RU"/>
        </a:p>
      </dgm:t>
    </dgm:pt>
    <dgm:pt modelId="{AE004538-2FA7-4916-AD6B-5DA3825D2562}">
      <dgm:prSet phldrT="[Текст]" custT="1"/>
      <dgm:spPr/>
      <dgm:t>
        <a:bodyPr vert="vert"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Самообразование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1CB86A0-59E2-40F3-9246-5C2E6885002E}" type="sibTrans" cxnId="{319B523F-FBB7-4979-87B5-6EA7786FA6F5}">
      <dgm:prSet/>
      <dgm:spPr/>
      <dgm:t>
        <a:bodyPr/>
        <a:lstStyle/>
        <a:p>
          <a:endParaRPr lang="ru-RU"/>
        </a:p>
      </dgm:t>
    </dgm:pt>
    <dgm:pt modelId="{A25CDA6A-639C-4432-8650-AD0BB15A0AF9}" type="parTrans" cxnId="{319B523F-FBB7-4979-87B5-6EA7786FA6F5}">
      <dgm:prSet/>
      <dgm:spPr/>
      <dgm:t>
        <a:bodyPr/>
        <a:lstStyle/>
        <a:p>
          <a:endParaRPr lang="ru-RU"/>
        </a:p>
      </dgm:t>
    </dgm:pt>
    <dgm:pt modelId="{60837E6C-E238-4EF9-B2E9-7A7AC0685427}">
      <dgm:prSet phldrT="[Текст]" custT="1"/>
      <dgm:spPr/>
      <dgm:t>
        <a:bodyPr vert="vert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Организация и проведение консультирования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CC27396-BC23-4514-AB79-591FBB355F49}" type="parTrans" cxnId="{37B3BFBE-D6A2-43EE-860C-85826B6D27F2}">
      <dgm:prSet/>
      <dgm:spPr/>
      <dgm:t>
        <a:bodyPr/>
        <a:lstStyle/>
        <a:p>
          <a:endParaRPr lang="ru-RU"/>
        </a:p>
      </dgm:t>
    </dgm:pt>
    <dgm:pt modelId="{4045EB44-9556-4FCE-B7B2-3B51AA62E267}" type="sibTrans" cxnId="{37B3BFBE-D6A2-43EE-860C-85826B6D27F2}">
      <dgm:prSet/>
      <dgm:spPr/>
      <dgm:t>
        <a:bodyPr/>
        <a:lstStyle/>
        <a:p>
          <a:endParaRPr lang="ru-RU"/>
        </a:p>
      </dgm:t>
    </dgm:pt>
    <dgm:pt modelId="{2C03D302-E95C-4159-AB57-64E53A77D431}" type="pres">
      <dgm:prSet presAssocID="{93BAA51F-84C6-4297-A734-4B9140CE4A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775AC5-629C-4574-B12A-DCFA4955BF43}" type="pres">
      <dgm:prSet presAssocID="{158D8E25-E370-4D9E-87A7-023A404DD08B}" presName="vertOne" presStyleCnt="0"/>
      <dgm:spPr/>
      <dgm:t>
        <a:bodyPr/>
        <a:lstStyle/>
        <a:p>
          <a:endParaRPr lang="ru-RU"/>
        </a:p>
      </dgm:t>
    </dgm:pt>
    <dgm:pt modelId="{B1CFBD7A-4F53-482C-BA17-7AA93E668FFF}" type="pres">
      <dgm:prSet presAssocID="{158D8E25-E370-4D9E-87A7-023A404DD08B}" presName="txOne" presStyleLbl="node0" presStyleIdx="0" presStyleCnt="1" custScaleY="61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7DCB9E-E751-441B-B6AB-E939C059ED63}" type="pres">
      <dgm:prSet presAssocID="{158D8E25-E370-4D9E-87A7-023A404DD08B}" presName="parTransOne" presStyleCnt="0"/>
      <dgm:spPr/>
      <dgm:t>
        <a:bodyPr/>
        <a:lstStyle/>
        <a:p>
          <a:endParaRPr lang="ru-RU"/>
        </a:p>
      </dgm:t>
    </dgm:pt>
    <dgm:pt modelId="{EEFD464E-EDAC-4FB2-8EAA-78083F4E3A8C}" type="pres">
      <dgm:prSet presAssocID="{158D8E25-E370-4D9E-87A7-023A404DD08B}" presName="horzOne" presStyleCnt="0"/>
      <dgm:spPr/>
      <dgm:t>
        <a:bodyPr/>
        <a:lstStyle/>
        <a:p>
          <a:endParaRPr lang="ru-RU"/>
        </a:p>
      </dgm:t>
    </dgm:pt>
    <dgm:pt modelId="{54ECD19A-9AC8-4320-86C8-4326CEFFD060}" type="pres">
      <dgm:prSet presAssocID="{A42C9808-07A1-4E1F-964F-C4F1D5026B86}" presName="vertTwo" presStyleCnt="0"/>
      <dgm:spPr/>
      <dgm:t>
        <a:bodyPr/>
        <a:lstStyle/>
        <a:p>
          <a:endParaRPr lang="ru-RU"/>
        </a:p>
      </dgm:t>
    </dgm:pt>
    <dgm:pt modelId="{9E6905DB-91BD-4D23-B0D5-475B55270A0A}" type="pres">
      <dgm:prSet presAssocID="{A42C9808-07A1-4E1F-964F-C4F1D5026B86}" presName="txTwo" presStyleLbl="node2" presStyleIdx="0" presStyleCnt="2" custScaleX="214851" custScaleY="70962" custLinFactNeighborX="-4085" custLinFactNeighborY="-22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99027-97D6-4AB9-B95A-C20B71415546}" type="pres">
      <dgm:prSet presAssocID="{A42C9808-07A1-4E1F-964F-C4F1D5026B86}" presName="parTransTwo" presStyleCnt="0"/>
      <dgm:spPr/>
      <dgm:t>
        <a:bodyPr/>
        <a:lstStyle/>
        <a:p>
          <a:endParaRPr lang="ru-RU"/>
        </a:p>
      </dgm:t>
    </dgm:pt>
    <dgm:pt modelId="{A7E34668-BDF4-484A-97DA-0D74A1F8CC20}" type="pres">
      <dgm:prSet presAssocID="{A42C9808-07A1-4E1F-964F-C4F1D5026B86}" presName="horzTwo" presStyleCnt="0"/>
      <dgm:spPr/>
      <dgm:t>
        <a:bodyPr/>
        <a:lstStyle/>
        <a:p>
          <a:endParaRPr lang="ru-RU"/>
        </a:p>
      </dgm:t>
    </dgm:pt>
    <dgm:pt modelId="{8911D16A-3CE5-49B7-A637-9044E78200D5}" type="pres">
      <dgm:prSet presAssocID="{D0D18034-1824-40A4-8E6F-C4ADB8C3057D}" presName="vertThree" presStyleCnt="0"/>
      <dgm:spPr/>
      <dgm:t>
        <a:bodyPr/>
        <a:lstStyle/>
        <a:p>
          <a:endParaRPr lang="ru-RU"/>
        </a:p>
      </dgm:t>
    </dgm:pt>
    <dgm:pt modelId="{7F8F768C-FBAE-40BF-A6F4-F057757D9881}" type="pres">
      <dgm:prSet presAssocID="{D0D18034-1824-40A4-8E6F-C4ADB8C3057D}" presName="txThree" presStyleLbl="node3" presStyleIdx="0" presStyleCnt="6" custAng="16200000" custScaleX="2000000" custScaleY="205666" custLinFactX="800000" custLinFactNeighborX="834348" custLinFactNeighborY="-8075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00C3204-3F60-499B-9E79-0F3D9EBC0841}" type="pres">
      <dgm:prSet presAssocID="{D0D18034-1824-40A4-8E6F-C4ADB8C3057D}" presName="horzThree" presStyleCnt="0"/>
      <dgm:spPr/>
      <dgm:t>
        <a:bodyPr/>
        <a:lstStyle/>
        <a:p>
          <a:endParaRPr lang="ru-RU"/>
        </a:p>
      </dgm:t>
    </dgm:pt>
    <dgm:pt modelId="{3B94A5D0-02A6-4A0F-A9F6-E457928DDF0D}" type="pres">
      <dgm:prSet presAssocID="{22AEABAD-CCFB-4D68-9F5C-B8D8A603F4EE}" presName="sibSpaceThree" presStyleCnt="0"/>
      <dgm:spPr/>
      <dgm:t>
        <a:bodyPr/>
        <a:lstStyle/>
        <a:p>
          <a:endParaRPr lang="ru-RU"/>
        </a:p>
      </dgm:t>
    </dgm:pt>
    <dgm:pt modelId="{2A0B3A0B-35C6-4DAD-A6CC-BB7423012664}" type="pres">
      <dgm:prSet presAssocID="{79B9CBFA-2442-4F35-A70F-A66587216C39}" presName="vertThree" presStyleCnt="0"/>
      <dgm:spPr/>
      <dgm:t>
        <a:bodyPr/>
        <a:lstStyle/>
        <a:p>
          <a:endParaRPr lang="ru-RU"/>
        </a:p>
      </dgm:t>
    </dgm:pt>
    <dgm:pt modelId="{96F13447-1606-416D-8A5C-E1085F5476E6}" type="pres">
      <dgm:prSet presAssocID="{79B9CBFA-2442-4F35-A70F-A66587216C39}" presName="txThree" presStyleLbl="node3" presStyleIdx="1" presStyleCnt="6" custAng="16200000" custScaleX="2000000" custScaleY="200270" custLinFactX="-300000" custLinFactNeighborX="-345703" custLinFactNeighborY="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2DE75-B3EF-4A43-AACC-BB532FAE3EE3}" type="pres">
      <dgm:prSet presAssocID="{79B9CBFA-2442-4F35-A70F-A66587216C39}" presName="horzThree" presStyleCnt="0"/>
      <dgm:spPr/>
      <dgm:t>
        <a:bodyPr/>
        <a:lstStyle/>
        <a:p>
          <a:endParaRPr lang="ru-RU"/>
        </a:p>
      </dgm:t>
    </dgm:pt>
    <dgm:pt modelId="{E61A2D1A-E613-470C-AE6C-445CF84EF094}" type="pres">
      <dgm:prSet presAssocID="{1DD7A047-077E-4267-8500-82CEAB1593CC}" presName="sibSpaceThree" presStyleCnt="0"/>
      <dgm:spPr/>
      <dgm:t>
        <a:bodyPr/>
        <a:lstStyle/>
        <a:p>
          <a:endParaRPr lang="ru-RU"/>
        </a:p>
      </dgm:t>
    </dgm:pt>
    <dgm:pt modelId="{A6C5C51F-9D7B-4EA6-855B-2D779C8BDEAC}" type="pres">
      <dgm:prSet presAssocID="{AE004538-2FA7-4916-AD6B-5DA3825D2562}" presName="vertThree" presStyleCnt="0"/>
      <dgm:spPr/>
      <dgm:t>
        <a:bodyPr/>
        <a:lstStyle/>
        <a:p>
          <a:endParaRPr lang="ru-RU"/>
        </a:p>
      </dgm:t>
    </dgm:pt>
    <dgm:pt modelId="{BC64FB1B-FDD1-4C07-871C-19343AEAF882}" type="pres">
      <dgm:prSet presAssocID="{AE004538-2FA7-4916-AD6B-5DA3825D2562}" presName="txThree" presStyleLbl="node3" presStyleIdx="2" presStyleCnt="6" custAng="16200000" custScaleX="2000000" custScaleY="201918" custLinFactX="-1200000" custLinFactNeighborX="-1207755" custLinFactNeighborY="727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FD0F8-7F6C-43D1-AABF-FC4BFEE8A862}" type="pres">
      <dgm:prSet presAssocID="{AE004538-2FA7-4916-AD6B-5DA3825D2562}" presName="horzThree" presStyleCnt="0"/>
      <dgm:spPr/>
      <dgm:t>
        <a:bodyPr/>
        <a:lstStyle/>
        <a:p>
          <a:endParaRPr lang="ru-RU"/>
        </a:p>
      </dgm:t>
    </dgm:pt>
    <dgm:pt modelId="{DAEF0291-872B-4794-B134-3DA10B0F01D3}" type="pres">
      <dgm:prSet presAssocID="{EB333472-BD03-45AB-8705-E719173B1715}" presName="sibSpaceTwo" presStyleCnt="0"/>
      <dgm:spPr/>
      <dgm:t>
        <a:bodyPr/>
        <a:lstStyle/>
        <a:p>
          <a:endParaRPr lang="ru-RU"/>
        </a:p>
      </dgm:t>
    </dgm:pt>
    <dgm:pt modelId="{0C5C5E4A-50B1-4D00-8E66-12EE0B3BB811}" type="pres">
      <dgm:prSet presAssocID="{03DE51BD-B7A0-4CB2-A62D-C2793A2B3282}" presName="vertTwo" presStyleCnt="0"/>
      <dgm:spPr/>
      <dgm:t>
        <a:bodyPr/>
        <a:lstStyle/>
        <a:p>
          <a:endParaRPr lang="ru-RU"/>
        </a:p>
      </dgm:t>
    </dgm:pt>
    <dgm:pt modelId="{9AEE38B9-294B-4094-9981-D445FABBBE31}" type="pres">
      <dgm:prSet presAssocID="{03DE51BD-B7A0-4CB2-A62D-C2793A2B3282}" presName="txTwo" presStyleLbl="node2" presStyleIdx="1" presStyleCnt="2" custScaleX="182627" custScaleY="70396" custLinFactNeighborX="-1298" custLinFactNeighborY="-23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65341B-30A2-4FC2-AA00-AB73304ECAEB}" type="pres">
      <dgm:prSet presAssocID="{03DE51BD-B7A0-4CB2-A62D-C2793A2B3282}" presName="parTransTwo" presStyleCnt="0"/>
      <dgm:spPr/>
      <dgm:t>
        <a:bodyPr/>
        <a:lstStyle/>
        <a:p>
          <a:endParaRPr lang="ru-RU"/>
        </a:p>
      </dgm:t>
    </dgm:pt>
    <dgm:pt modelId="{A0EDAB4E-CC6A-4FF7-947E-0B962E633BFA}" type="pres">
      <dgm:prSet presAssocID="{03DE51BD-B7A0-4CB2-A62D-C2793A2B3282}" presName="horzTwo" presStyleCnt="0"/>
      <dgm:spPr/>
      <dgm:t>
        <a:bodyPr/>
        <a:lstStyle/>
        <a:p>
          <a:endParaRPr lang="ru-RU"/>
        </a:p>
      </dgm:t>
    </dgm:pt>
    <dgm:pt modelId="{4B2103DC-2E53-4593-85D4-A24BBAE1D481}" type="pres">
      <dgm:prSet presAssocID="{DDD7D65E-56B4-478E-B5B2-B9FCA9EA4B77}" presName="vertThree" presStyleCnt="0"/>
      <dgm:spPr/>
      <dgm:t>
        <a:bodyPr/>
        <a:lstStyle/>
        <a:p>
          <a:endParaRPr lang="ru-RU"/>
        </a:p>
      </dgm:t>
    </dgm:pt>
    <dgm:pt modelId="{9391D333-DC1D-44FF-88F4-41AF794DF337}" type="pres">
      <dgm:prSet presAssocID="{DDD7D65E-56B4-478E-B5B2-B9FCA9EA4B77}" presName="txThree" presStyleLbl="node3" presStyleIdx="3" presStyleCnt="6" custAng="16200000" custScaleX="2000000" custScaleY="226015" custLinFactX="900000" custLinFactNeighborX="902076" custLinFactNeighborY="-88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B8D857-20CE-46C6-96A1-4412A2428073}" type="pres">
      <dgm:prSet presAssocID="{DDD7D65E-56B4-478E-B5B2-B9FCA9EA4B77}" presName="horzThree" presStyleCnt="0"/>
      <dgm:spPr/>
      <dgm:t>
        <a:bodyPr/>
        <a:lstStyle/>
        <a:p>
          <a:endParaRPr lang="ru-RU"/>
        </a:p>
      </dgm:t>
    </dgm:pt>
    <dgm:pt modelId="{6D0B3C22-6D54-4088-810F-4B8BE2C9E8E7}" type="pres">
      <dgm:prSet presAssocID="{86DFF122-E3F2-4FDA-834C-D7EB19E9F68E}" presName="sibSpaceThree" presStyleCnt="0"/>
      <dgm:spPr/>
      <dgm:t>
        <a:bodyPr/>
        <a:lstStyle/>
        <a:p>
          <a:endParaRPr lang="ru-RU"/>
        </a:p>
      </dgm:t>
    </dgm:pt>
    <dgm:pt modelId="{7217BB59-E1BF-488C-B1E2-C7DD0C19D454}" type="pres">
      <dgm:prSet presAssocID="{E392B9F7-F347-49A0-828B-FC38B3110F78}" presName="vertThree" presStyleCnt="0"/>
      <dgm:spPr/>
      <dgm:t>
        <a:bodyPr/>
        <a:lstStyle/>
        <a:p>
          <a:endParaRPr lang="ru-RU"/>
        </a:p>
      </dgm:t>
    </dgm:pt>
    <dgm:pt modelId="{27B0BCE9-A262-4BBF-BA41-BFA35AE9B830}" type="pres">
      <dgm:prSet presAssocID="{E392B9F7-F347-49A0-828B-FC38B3110F78}" presName="txThree" presStyleLbl="node3" presStyleIdx="4" presStyleCnt="6" custAng="16200000" custScaleX="2000000" custScaleY="248447" custLinFactX="-26882" custLinFactNeighborX="-100000" custLinFactNeighborY="-2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2D332-FE41-40B9-B9EB-6D04ED55541C}" type="pres">
      <dgm:prSet presAssocID="{E392B9F7-F347-49A0-828B-FC38B3110F78}" presName="horzThree" presStyleCnt="0"/>
      <dgm:spPr/>
      <dgm:t>
        <a:bodyPr/>
        <a:lstStyle/>
        <a:p>
          <a:endParaRPr lang="ru-RU"/>
        </a:p>
      </dgm:t>
    </dgm:pt>
    <dgm:pt modelId="{782FE3B6-F9E4-4CF5-AB79-BD6DF41117E4}" type="pres">
      <dgm:prSet presAssocID="{09B67865-4AF8-44A4-A3A5-611E073D03D0}" presName="sibSpaceThree" presStyleCnt="0"/>
      <dgm:spPr/>
      <dgm:t>
        <a:bodyPr/>
        <a:lstStyle/>
        <a:p>
          <a:endParaRPr lang="ru-RU"/>
        </a:p>
      </dgm:t>
    </dgm:pt>
    <dgm:pt modelId="{C9D6EC22-3E05-4F5B-B845-380C6F348F97}" type="pres">
      <dgm:prSet presAssocID="{60837E6C-E238-4EF9-B2E9-7A7AC0685427}" presName="vertThree" presStyleCnt="0"/>
      <dgm:spPr/>
      <dgm:t>
        <a:bodyPr/>
        <a:lstStyle/>
        <a:p>
          <a:endParaRPr lang="ru-RU"/>
        </a:p>
      </dgm:t>
    </dgm:pt>
    <dgm:pt modelId="{5CFFFD5E-366E-4297-8586-94E368B61A4C}" type="pres">
      <dgm:prSet presAssocID="{60837E6C-E238-4EF9-B2E9-7A7AC0685427}" presName="txThree" presStyleLbl="node3" presStyleIdx="5" presStyleCnt="6" custAng="16200000" custScaleX="1776993" custScaleY="220393" custLinFactX="-1171148" custLinFactNeighborX="-1200000" custLinFactNeighborY="61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271261-D75C-459D-A86E-5A196EF64303}" type="pres">
      <dgm:prSet presAssocID="{60837E6C-E238-4EF9-B2E9-7A7AC0685427}" presName="horzThree" presStyleCnt="0"/>
      <dgm:spPr/>
      <dgm:t>
        <a:bodyPr/>
        <a:lstStyle/>
        <a:p>
          <a:endParaRPr lang="ru-RU"/>
        </a:p>
      </dgm:t>
    </dgm:pt>
  </dgm:ptLst>
  <dgm:cxnLst>
    <dgm:cxn modelId="{35C56C15-AC0D-4023-BFD9-44479AED50E1}" srcId="{93BAA51F-84C6-4297-A734-4B9140CE4AC3}" destId="{158D8E25-E370-4D9E-87A7-023A404DD08B}" srcOrd="0" destOrd="0" parTransId="{08253160-0FE3-401F-82A0-2A9AF407ED18}" sibTransId="{95B1B68A-5795-446D-83A6-8508EEC0D083}"/>
    <dgm:cxn modelId="{D26FA6D6-095A-415B-9CAE-B2E048278AA3}" type="presOf" srcId="{93BAA51F-84C6-4297-A734-4B9140CE4AC3}" destId="{2C03D302-E95C-4159-AB57-64E53A77D431}" srcOrd="0" destOrd="0" presId="urn:microsoft.com/office/officeart/2005/8/layout/hierarchy4"/>
    <dgm:cxn modelId="{37A86C36-FEB2-49E1-AD22-035785F83EEF}" type="presOf" srcId="{158D8E25-E370-4D9E-87A7-023A404DD08B}" destId="{B1CFBD7A-4F53-482C-BA17-7AA93E668FFF}" srcOrd="0" destOrd="0" presId="urn:microsoft.com/office/officeart/2005/8/layout/hierarchy4"/>
    <dgm:cxn modelId="{37B3BFBE-D6A2-43EE-860C-85826B6D27F2}" srcId="{03DE51BD-B7A0-4CB2-A62D-C2793A2B3282}" destId="{60837E6C-E238-4EF9-B2E9-7A7AC0685427}" srcOrd="2" destOrd="0" parTransId="{ACC27396-BC23-4514-AB79-591FBB355F49}" sibTransId="{4045EB44-9556-4FCE-B7B2-3B51AA62E267}"/>
    <dgm:cxn modelId="{D9C3CA38-178A-4EC5-A9E9-8E8197ACACE8}" type="presOf" srcId="{E392B9F7-F347-49A0-828B-FC38B3110F78}" destId="{27B0BCE9-A262-4BBF-BA41-BFA35AE9B830}" srcOrd="0" destOrd="0" presId="urn:microsoft.com/office/officeart/2005/8/layout/hierarchy4"/>
    <dgm:cxn modelId="{2817B3B7-5D83-485F-9BB7-426C585C0FD7}" type="presOf" srcId="{AE004538-2FA7-4916-AD6B-5DA3825D2562}" destId="{BC64FB1B-FDD1-4C07-871C-19343AEAF882}" srcOrd="0" destOrd="0" presId="urn:microsoft.com/office/officeart/2005/8/layout/hierarchy4"/>
    <dgm:cxn modelId="{AE58070F-B99E-4F54-9757-39CBBA1A8CB4}" srcId="{A42C9808-07A1-4E1F-964F-C4F1D5026B86}" destId="{D0D18034-1824-40A4-8E6F-C4ADB8C3057D}" srcOrd="0" destOrd="0" parTransId="{67187D4E-5FEC-4A6A-91E1-3D7568A3571F}" sibTransId="{22AEABAD-CCFB-4D68-9F5C-B8D8A603F4EE}"/>
    <dgm:cxn modelId="{1B781408-C07D-42B0-86AB-FD2972F64704}" srcId="{A42C9808-07A1-4E1F-964F-C4F1D5026B86}" destId="{79B9CBFA-2442-4F35-A70F-A66587216C39}" srcOrd="1" destOrd="0" parTransId="{952801BD-507A-42A8-96A4-F6B8DF18F476}" sibTransId="{1DD7A047-077E-4267-8500-82CEAB1593CC}"/>
    <dgm:cxn modelId="{327DFCB0-A123-4047-AD32-034F04D672B8}" srcId="{158D8E25-E370-4D9E-87A7-023A404DD08B}" destId="{03DE51BD-B7A0-4CB2-A62D-C2793A2B3282}" srcOrd="1" destOrd="0" parTransId="{5A8B15EB-1462-4345-B9D0-FF95DCC56F5B}" sibTransId="{99E8FD1A-FC75-4303-A00D-127F600D10E3}"/>
    <dgm:cxn modelId="{75D59E59-6464-4E11-ADEA-8E62EF29C95F}" type="presOf" srcId="{DDD7D65E-56B4-478E-B5B2-B9FCA9EA4B77}" destId="{9391D333-DC1D-44FF-88F4-41AF794DF337}" srcOrd="0" destOrd="0" presId="urn:microsoft.com/office/officeart/2005/8/layout/hierarchy4"/>
    <dgm:cxn modelId="{E5BA600B-38C0-4775-AEA3-5696F9B48F20}" srcId="{158D8E25-E370-4D9E-87A7-023A404DD08B}" destId="{A42C9808-07A1-4E1F-964F-C4F1D5026B86}" srcOrd="0" destOrd="0" parTransId="{6C6A58EE-6F74-4C00-AB2F-920B355C49C7}" sibTransId="{EB333472-BD03-45AB-8705-E719173B1715}"/>
    <dgm:cxn modelId="{16136D32-F2EF-4440-ACC8-6CB86A8047CA}" srcId="{03DE51BD-B7A0-4CB2-A62D-C2793A2B3282}" destId="{E392B9F7-F347-49A0-828B-FC38B3110F78}" srcOrd="1" destOrd="0" parTransId="{9DABDEDE-BCC7-48C6-A4A8-CBF895C152D7}" sibTransId="{09B67865-4AF8-44A4-A3A5-611E073D03D0}"/>
    <dgm:cxn modelId="{1D2218E4-61DB-4724-9FB7-8E8D2B70033F}" type="presOf" srcId="{03DE51BD-B7A0-4CB2-A62D-C2793A2B3282}" destId="{9AEE38B9-294B-4094-9981-D445FABBBE31}" srcOrd="0" destOrd="0" presId="urn:microsoft.com/office/officeart/2005/8/layout/hierarchy4"/>
    <dgm:cxn modelId="{B43F0756-D537-42FB-9C8F-3F69BCE93F5F}" srcId="{03DE51BD-B7A0-4CB2-A62D-C2793A2B3282}" destId="{DDD7D65E-56B4-478E-B5B2-B9FCA9EA4B77}" srcOrd="0" destOrd="0" parTransId="{BED10500-3788-4137-B3C9-2D61F435FE40}" sibTransId="{86DFF122-E3F2-4FDA-834C-D7EB19E9F68E}"/>
    <dgm:cxn modelId="{319B523F-FBB7-4979-87B5-6EA7786FA6F5}" srcId="{A42C9808-07A1-4E1F-964F-C4F1D5026B86}" destId="{AE004538-2FA7-4916-AD6B-5DA3825D2562}" srcOrd="2" destOrd="0" parTransId="{A25CDA6A-639C-4432-8650-AD0BB15A0AF9}" sibTransId="{71CB86A0-59E2-40F3-9246-5C2E6885002E}"/>
    <dgm:cxn modelId="{C42F4ECC-7FA8-4C5E-B403-67AD5988A9B4}" type="presOf" srcId="{A42C9808-07A1-4E1F-964F-C4F1D5026B86}" destId="{9E6905DB-91BD-4D23-B0D5-475B55270A0A}" srcOrd="0" destOrd="0" presId="urn:microsoft.com/office/officeart/2005/8/layout/hierarchy4"/>
    <dgm:cxn modelId="{FC983A09-91C3-4F88-B680-FCDD0175BCBA}" type="presOf" srcId="{60837E6C-E238-4EF9-B2E9-7A7AC0685427}" destId="{5CFFFD5E-366E-4297-8586-94E368B61A4C}" srcOrd="0" destOrd="0" presId="urn:microsoft.com/office/officeart/2005/8/layout/hierarchy4"/>
    <dgm:cxn modelId="{B7657183-2681-4C3D-99C2-C644EDE0CBB4}" type="presOf" srcId="{D0D18034-1824-40A4-8E6F-C4ADB8C3057D}" destId="{7F8F768C-FBAE-40BF-A6F4-F057757D9881}" srcOrd="0" destOrd="0" presId="urn:microsoft.com/office/officeart/2005/8/layout/hierarchy4"/>
    <dgm:cxn modelId="{5405EF05-A209-4E3A-BCD7-C8666072109D}" type="presOf" srcId="{79B9CBFA-2442-4F35-A70F-A66587216C39}" destId="{96F13447-1606-416D-8A5C-E1085F5476E6}" srcOrd="0" destOrd="0" presId="urn:microsoft.com/office/officeart/2005/8/layout/hierarchy4"/>
    <dgm:cxn modelId="{1CF16304-9E7C-407E-8FFB-D6AC2E9583A9}" type="presParOf" srcId="{2C03D302-E95C-4159-AB57-64E53A77D431}" destId="{C1775AC5-629C-4574-B12A-DCFA4955BF43}" srcOrd="0" destOrd="0" presId="urn:microsoft.com/office/officeart/2005/8/layout/hierarchy4"/>
    <dgm:cxn modelId="{A94E5E43-8FD0-48D2-8993-082625689A3A}" type="presParOf" srcId="{C1775AC5-629C-4574-B12A-DCFA4955BF43}" destId="{B1CFBD7A-4F53-482C-BA17-7AA93E668FFF}" srcOrd="0" destOrd="0" presId="urn:microsoft.com/office/officeart/2005/8/layout/hierarchy4"/>
    <dgm:cxn modelId="{2A13994D-6EA5-4370-95F8-28CE1F928720}" type="presParOf" srcId="{C1775AC5-629C-4574-B12A-DCFA4955BF43}" destId="{907DCB9E-E751-441B-B6AB-E939C059ED63}" srcOrd="1" destOrd="0" presId="urn:microsoft.com/office/officeart/2005/8/layout/hierarchy4"/>
    <dgm:cxn modelId="{544806AC-4006-4DA0-8E29-106FD2EDE912}" type="presParOf" srcId="{C1775AC5-629C-4574-B12A-DCFA4955BF43}" destId="{EEFD464E-EDAC-4FB2-8EAA-78083F4E3A8C}" srcOrd="2" destOrd="0" presId="urn:microsoft.com/office/officeart/2005/8/layout/hierarchy4"/>
    <dgm:cxn modelId="{A07F4335-CFE3-485B-B93E-D5DDE94341FB}" type="presParOf" srcId="{EEFD464E-EDAC-4FB2-8EAA-78083F4E3A8C}" destId="{54ECD19A-9AC8-4320-86C8-4326CEFFD060}" srcOrd="0" destOrd="0" presId="urn:microsoft.com/office/officeart/2005/8/layout/hierarchy4"/>
    <dgm:cxn modelId="{1072FFFF-0E26-4D1A-9B40-6D907A7D4B35}" type="presParOf" srcId="{54ECD19A-9AC8-4320-86C8-4326CEFFD060}" destId="{9E6905DB-91BD-4D23-B0D5-475B55270A0A}" srcOrd="0" destOrd="0" presId="urn:microsoft.com/office/officeart/2005/8/layout/hierarchy4"/>
    <dgm:cxn modelId="{B330C743-7399-4BD1-AE96-38DCE2B397C8}" type="presParOf" srcId="{54ECD19A-9AC8-4320-86C8-4326CEFFD060}" destId="{A0F99027-97D6-4AB9-B95A-C20B71415546}" srcOrd="1" destOrd="0" presId="urn:microsoft.com/office/officeart/2005/8/layout/hierarchy4"/>
    <dgm:cxn modelId="{290EF55B-22B6-4940-B744-6E2F21F20D06}" type="presParOf" srcId="{54ECD19A-9AC8-4320-86C8-4326CEFFD060}" destId="{A7E34668-BDF4-484A-97DA-0D74A1F8CC20}" srcOrd="2" destOrd="0" presId="urn:microsoft.com/office/officeart/2005/8/layout/hierarchy4"/>
    <dgm:cxn modelId="{3DD74B4B-CA66-4305-AF43-E5632B5C8825}" type="presParOf" srcId="{A7E34668-BDF4-484A-97DA-0D74A1F8CC20}" destId="{8911D16A-3CE5-49B7-A637-9044E78200D5}" srcOrd="0" destOrd="0" presId="urn:microsoft.com/office/officeart/2005/8/layout/hierarchy4"/>
    <dgm:cxn modelId="{EE0578A8-EC9C-42C8-BF18-F97D55F7D462}" type="presParOf" srcId="{8911D16A-3CE5-49B7-A637-9044E78200D5}" destId="{7F8F768C-FBAE-40BF-A6F4-F057757D9881}" srcOrd="0" destOrd="0" presId="urn:microsoft.com/office/officeart/2005/8/layout/hierarchy4"/>
    <dgm:cxn modelId="{26770493-39A0-41DC-BEA2-A198B5030A6D}" type="presParOf" srcId="{8911D16A-3CE5-49B7-A637-9044E78200D5}" destId="{B00C3204-3F60-499B-9E79-0F3D9EBC0841}" srcOrd="1" destOrd="0" presId="urn:microsoft.com/office/officeart/2005/8/layout/hierarchy4"/>
    <dgm:cxn modelId="{268EAA79-9B35-438A-92D1-9D123349596B}" type="presParOf" srcId="{A7E34668-BDF4-484A-97DA-0D74A1F8CC20}" destId="{3B94A5D0-02A6-4A0F-A9F6-E457928DDF0D}" srcOrd="1" destOrd="0" presId="urn:microsoft.com/office/officeart/2005/8/layout/hierarchy4"/>
    <dgm:cxn modelId="{CE5D047D-A2CF-49DD-AB60-27C7DEC197B4}" type="presParOf" srcId="{A7E34668-BDF4-484A-97DA-0D74A1F8CC20}" destId="{2A0B3A0B-35C6-4DAD-A6CC-BB7423012664}" srcOrd="2" destOrd="0" presId="urn:microsoft.com/office/officeart/2005/8/layout/hierarchy4"/>
    <dgm:cxn modelId="{92AA3666-AA4F-447B-9362-6FE2A0EAC797}" type="presParOf" srcId="{2A0B3A0B-35C6-4DAD-A6CC-BB7423012664}" destId="{96F13447-1606-416D-8A5C-E1085F5476E6}" srcOrd="0" destOrd="0" presId="urn:microsoft.com/office/officeart/2005/8/layout/hierarchy4"/>
    <dgm:cxn modelId="{19DF07D5-F67C-4CD5-B402-316FACA73F8E}" type="presParOf" srcId="{2A0B3A0B-35C6-4DAD-A6CC-BB7423012664}" destId="{5702DE75-B3EF-4A43-AACC-BB532FAE3EE3}" srcOrd="1" destOrd="0" presId="urn:microsoft.com/office/officeart/2005/8/layout/hierarchy4"/>
    <dgm:cxn modelId="{C83E8020-3362-4A3C-8DD7-D13CAB1DAD9E}" type="presParOf" srcId="{A7E34668-BDF4-484A-97DA-0D74A1F8CC20}" destId="{E61A2D1A-E613-470C-AE6C-445CF84EF094}" srcOrd="3" destOrd="0" presId="urn:microsoft.com/office/officeart/2005/8/layout/hierarchy4"/>
    <dgm:cxn modelId="{3AA3AEC0-1C07-4900-91E6-2099D9FE48D9}" type="presParOf" srcId="{A7E34668-BDF4-484A-97DA-0D74A1F8CC20}" destId="{A6C5C51F-9D7B-4EA6-855B-2D779C8BDEAC}" srcOrd="4" destOrd="0" presId="urn:microsoft.com/office/officeart/2005/8/layout/hierarchy4"/>
    <dgm:cxn modelId="{4AA91A74-71BF-4C0D-A27C-AD5635BDD4B1}" type="presParOf" srcId="{A6C5C51F-9D7B-4EA6-855B-2D779C8BDEAC}" destId="{BC64FB1B-FDD1-4C07-871C-19343AEAF882}" srcOrd="0" destOrd="0" presId="urn:microsoft.com/office/officeart/2005/8/layout/hierarchy4"/>
    <dgm:cxn modelId="{B3915243-3B1C-4048-B04F-1C8DDB8B8373}" type="presParOf" srcId="{A6C5C51F-9D7B-4EA6-855B-2D779C8BDEAC}" destId="{42EFD0F8-7F6C-43D1-AABF-FC4BFEE8A862}" srcOrd="1" destOrd="0" presId="urn:microsoft.com/office/officeart/2005/8/layout/hierarchy4"/>
    <dgm:cxn modelId="{8F8CAFB9-EB68-411C-9A53-9708A5006510}" type="presParOf" srcId="{EEFD464E-EDAC-4FB2-8EAA-78083F4E3A8C}" destId="{DAEF0291-872B-4794-B134-3DA10B0F01D3}" srcOrd="1" destOrd="0" presId="urn:microsoft.com/office/officeart/2005/8/layout/hierarchy4"/>
    <dgm:cxn modelId="{6F7EC6E0-FA3D-4F65-9384-E03E6E3CB805}" type="presParOf" srcId="{EEFD464E-EDAC-4FB2-8EAA-78083F4E3A8C}" destId="{0C5C5E4A-50B1-4D00-8E66-12EE0B3BB811}" srcOrd="2" destOrd="0" presId="urn:microsoft.com/office/officeart/2005/8/layout/hierarchy4"/>
    <dgm:cxn modelId="{4B1D314F-04C7-42BB-AF89-FC63206E13DF}" type="presParOf" srcId="{0C5C5E4A-50B1-4D00-8E66-12EE0B3BB811}" destId="{9AEE38B9-294B-4094-9981-D445FABBBE31}" srcOrd="0" destOrd="0" presId="urn:microsoft.com/office/officeart/2005/8/layout/hierarchy4"/>
    <dgm:cxn modelId="{71ADAA94-BE1E-443C-A76D-69BD68D9C980}" type="presParOf" srcId="{0C5C5E4A-50B1-4D00-8E66-12EE0B3BB811}" destId="{7365341B-30A2-4FC2-AA00-AB73304ECAEB}" srcOrd="1" destOrd="0" presId="urn:microsoft.com/office/officeart/2005/8/layout/hierarchy4"/>
    <dgm:cxn modelId="{3A3F7637-55FD-4056-8BB8-6CE2700DCC42}" type="presParOf" srcId="{0C5C5E4A-50B1-4D00-8E66-12EE0B3BB811}" destId="{A0EDAB4E-CC6A-4FF7-947E-0B962E633BFA}" srcOrd="2" destOrd="0" presId="urn:microsoft.com/office/officeart/2005/8/layout/hierarchy4"/>
    <dgm:cxn modelId="{A98CE24C-DCD9-4835-99E2-BA4A5C708BA4}" type="presParOf" srcId="{A0EDAB4E-CC6A-4FF7-947E-0B962E633BFA}" destId="{4B2103DC-2E53-4593-85D4-A24BBAE1D481}" srcOrd="0" destOrd="0" presId="urn:microsoft.com/office/officeart/2005/8/layout/hierarchy4"/>
    <dgm:cxn modelId="{7E004CFF-6035-4EB3-ACC9-12A06984DA5F}" type="presParOf" srcId="{4B2103DC-2E53-4593-85D4-A24BBAE1D481}" destId="{9391D333-DC1D-44FF-88F4-41AF794DF337}" srcOrd="0" destOrd="0" presId="urn:microsoft.com/office/officeart/2005/8/layout/hierarchy4"/>
    <dgm:cxn modelId="{C33C13B7-44F9-4A7B-BDAB-126E3609CE17}" type="presParOf" srcId="{4B2103DC-2E53-4593-85D4-A24BBAE1D481}" destId="{0AB8D857-20CE-46C6-96A1-4412A2428073}" srcOrd="1" destOrd="0" presId="urn:microsoft.com/office/officeart/2005/8/layout/hierarchy4"/>
    <dgm:cxn modelId="{72FDC43F-5A2A-43A9-ACC2-7BE0C2E22558}" type="presParOf" srcId="{A0EDAB4E-CC6A-4FF7-947E-0B962E633BFA}" destId="{6D0B3C22-6D54-4088-810F-4B8BE2C9E8E7}" srcOrd="1" destOrd="0" presId="urn:microsoft.com/office/officeart/2005/8/layout/hierarchy4"/>
    <dgm:cxn modelId="{1FF5D49B-DF98-49C5-9482-E092EF1898A7}" type="presParOf" srcId="{A0EDAB4E-CC6A-4FF7-947E-0B962E633BFA}" destId="{7217BB59-E1BF-488C-B1E2-C7DD0C19D454}" srcOrd="2" destOrd="0" presId="urn:microsoft.com/office/officeart/2005/8/layout/hierarchy4"/>
    <dgm:cxn modelId="{57870F17-A5B4-4240-89A0-9254302C4AEC}" type="presParOf" srcId="{7217BB59-E1BF-488C-B1E2-C7DD0C19D454}" destId="{27B0BCE9-A262-4BBF-BA41-BFA35AE9B830}" srcOrd="0" destOrd="0" presId="urn:microsoft.com/office/officeart/2005/8/layout/hierarchy4"/>
    <dgm:cxn modelId="{F85329A2-5862-4ABE-B04C-0596CF02019B}" type="presParOf" srcId="{7217BB59-E1BF-488C-B1E2-C7DD0C19D454}" destId="{5CF2D332-FE41-40B9-B9EB-6D04ED55541C}" srcOrd="1" destOrd="0" presId="urn:microsoft.com/office/officeart/2005/8/layout/hierarchy4"/>
    <dgm:cxn modelId="{BC67CC1F-D693-490A-833B-37BE80C4B6F4}" type="presParOf" srcId="{A0EDAB4E-CC6A-4FF7-947E-0B962E633BFA}" destId="{782FE3B6-F9E4-4CF5-AB79-BD6DF41117E4}" srcOrd="3" destOrd="0" presId="urn:microsoft.com/office/officeart/2005/8/layout/hierarchy4"/>
    <dgm:cxn modelId="{0C60CF1A-666D-4806-A688-7104E4CCA260}" type="presParOf" srcId="{A0EDAB4E-CC6A-4FF7-947E-0B962E633BFA}" destId="{C9D6EC22-3E05-4F5B-B845-380C6F348F97}" srcOrd="4" destOrd="0" presId="urn:microsoft.com/office/officeart/2005/8/layout/hierarchy4"/>
    <dgm:cxn modelId="{36404302-D31C-4274-907E-2C0947F4E58B}" type="presParOf" srcId="{C9D6EC22-3E05-4F5B-B845-380C6F348F97}" destId="{5CFFFD5E-366E-4297-8586-94E368B61A4C}" srcOrd="0" destOrd="0" presId="urn:microsoft.com/office/officeart/2005/8/layout/hierarchy4"/>
    <dgm:cxn modelId="{161CEB3F-D1E4-46E6-A4A1-AD270BFCB406}" type="presParOf" srcId="{C9D6EC22-3E05-4F5B-B845-380C6F348F97}" destId="{0F271261-D75C-459D-A86E-5A196EF6430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BAA51F-84C6-4297-A734-4B9140CE4AC3}" type="doc">
      <dgm:prSet loTypeId="urn:microsoft.com/office/officeart/2005/8/layout/hierarchy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58D8E25-E370-4D9E-87A7-023A404DD08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3 этап «Давайте делать вместе!»</a:t>
          </a:r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8253160-0FE3-401F-82A0-2A9AF407ED18}" type="parTrans" cxnId="{35C56C15-AC0D-4023-BFD9-44479AED50E1}">
      <dgm:prSet/>
      <dgm:spPr/>
      <dgm:t>
        <a:bodyPr/>
        <a:lstStyle/>
        <a:p>
          <a:endParaRPr lang="ru-RU"/>
        </a:p>
      </dgm:t>
    </dgm:pt>
    <dgm:pt modelId="{95B1B68A-5795-446D-83A6-8508EEC0D083}" type="sibTrans" cxnId="{35C56C15-AC0D-4023-BFD9-44479AED50E1}">
      <dgm:prSet/>
      <dgm:spPr/>
      <dgm:t>
        <a:bodyPr/>
        <a:lstStyle/>
        <a:p>
          <a:endParaRPr lang="ru-RU"/>
        </a:p>
      </dgm:t>
    </dgm:pt>
    <dgm:pt modelId="{79B9CBFA-2442-4F35-A70F-A66587216C3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Привлечение родительской общественности к проведению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досуговых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мероприятий,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участию  в образовательной деятельности  ДОО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52801BD-507A-42A8-96A4-F6B8DF18F476}" type="parTrans" cxnId="{1B781408-C07D-42B0-86AB-FD2972F64704}">
      <dgm:prSet/>
      <dgm:spPr/>
      <dgm:t>
        <a:bodyPr/>
        <a:lstStyle/>
        <a:p>
          <a:endParaRPr lang="ru-RU"/>
        </a:p>
      </dgm:t>
    </dgm:pt>
    <dgm:pt modelId="{1DD7A047-077E-4267-8500-82CEAB1593CC}" type="sibTrans" cxnId="{1B781408-C07D-42B0-86AB-FD2972F64704}">
      <dgm:prSet/>
      <dgm:spPr/>
      <dgm:t>
        <a:bodyPr/>
        <a:lstStyle/>
        <a:p>
          <a:endParaRPr lang="ru-RU"/>
        </a:p>
      </dgm:t>
    </dgm:pt>
    <dgm:pt modelId="{D0D18034-1824-40A4-8E6F-C4ADB8C3057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Участие родителей в организационной деятельности ДОО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2AEABAD-CCFB-4D68-9F5C-B8D8A603F4EE}" type="sibTrans" cxnId="{AE58070F-B99E-4F54-9757-39CBBA1A8CB4}">
      <dgm:prSet/>
      <dgm:spPr/>
      <dgm:t>
        <a:bodyPr/>
        <a:lstStyle/>
        <a:p>
          <a:endParaRPr lang="ru-RU"/>
        </a:p>
      </dgm:t>
    </dgm:pt>
    <dgm:pt modelId="{67187D4E-5FEC-4A6A-91E1-3D7568A3571F}" type="parTrans" cxnId="{AE58070F-B99E-4F54-9757-39CBBA1A8CB4}">
      <dgm:prSet/>
      <dgm:spPr/>
      <dgm:t>
        <a:bodyPr/>
        <a:lstStyle/>
        <a:p>
          <a:endParaRPr lang="ru-RU"/>
        </a:p>
      </dgm:t>
    </dgm:pt>
    <dgm:pt modelId="{A42C9808-07A1-4E1F-964F-C4F1D5026B86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Совместная деятельность педагогов  и родителей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B333472-BD03-45AB-8705-E719173B1715}" type="sibTrans" cxnId="{E5BA600B-38C0-4775-AEA3-5696F9B48F20}">
      <dgm:prSet/>
      <dgm:spPr/>
      <dgm:t>
        <a:bodyPr/>
        <a:lstStyle/>
        <a:p>
          <a:endParaRPr lang="ru-RU"/>
        </a:p>
      </dgm:t>
    </dgm:pt>
    <dgm:pt modelId="{6C6A58EE-6F74-4C00-AB2F-920B355C49C7}" type="parTrans" cxnId="{E5BA600B-38C0-4775-AEA3-5696F9B48F20}">
      <dgm:prSet/>
      <dgm:spPr/>
      <dgm:t>
        <a:bodyPr/>
        <a:lstStyle/>
        <a:p>
          <a:endParaRPr lang="ru-RU"/>
        </a:p>
      </dgm:t>
    </dgm:pt>
    <dgm:pt modelId="{2C03D302-E95C-4159-AB57-64E53A77D431}" type="pres">
      <dgm:prSet presAssocID="{93BAA51F-84C6-4297-A734-4B9140CE4A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775AC5-629C-4574-B12A-DCFA4955BF43}" type="pres">
      <dgm:prSet presAssocID="{158D8E25-E370-4D9E-87A7-023A404DD08B}" presName="vertOne" presStyleCnt="0"/>
      <dgm:spPr/>
      <dgm:t>
        <a:bodyPr/>
        <a:lstStyle/>
        <a:p>
          <a:endParaRPr lang="ru-RU"/>
        </a:p>
      </dgm:t>
    </dgm:pt>
    <dgm:pt modelId="{B1CFBD7A-4F53-482C-BA17-7AA93E668FFF}" type="pres">
      <dgm:prSet presAssocID="{158D8E25-E370-4D9E-87A7-023A404DD08B}" presName="txOne" presStyleLbl="node0" presStyleIdx="0" presStyleCnt="1" custScaleY="29614" custLinFactNeighborX="-48" custLinFactNeighborY="-1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7DCB9E-E751-441B-B6AB-E939C059ED63}" type="pres">
      <dgm:prSet presAssocID="{158D8E25-E370-4D9E-87A7-023A404DD08B}" presName="parTransOne" presStyleCnt="0"/>
      <dgm:spPr/>
      <dgm:t>
        <a:bodyPr/>
        <a:lstStyle/>
        <a:p>
          <a:endParaRPr lang="ru-RU"/>
        </a:p>
      </dgm:t>
    </dgm:pt>
    <dgm:pt modelId="{EEFD464E-EDAC-4FB2-8EAA-78083F4E3A8C}" type="pres">
      <dgm:prSet presAssocID="{158D8E25-E370-4D9E-87A7-023A404DD08B}" presName="horzOne" presStyleCnt="0"/>
      <dgm:spPr/>
      <dgm:t>
        <a:bodyPr/>
        <a:lstStyle/>
        <a:p>
          <a:endParaRPr lang="ru-RU"/>
        </a:p>
      </dgm:t>
    </dgm:pt>
    <dgm:pt modelId="{54ECD19A-9AC8-4320-86C8-4326CEFFD060}" type="pres">
      <dgm:prSet presAssocID="{A42C9808-07A1-4E1F-964F-C4F1D5026B86}" presName="vertTwo" presStyleCnt="0"/>
      <dgm:spPr/>
      <dgm:t>
        <a:bodyPr/>
        <a:lstStyle/>
        <a:p>
          <a:endParaRPr lang="ru-RU"/>
        </a:p>
      </dgm:t>
    </dgm:pt>
    <dgm:pt modelId="{9E6905DB-91BD-4D23-B0D5-475B55270A0A}" type="pres">
      <dgm:prSet presAssocID="{A42C9808-07A1-4E1F-964F-C4F1D5026B86}" presName="txTwo" presStyleLbl="node2" presStyleIdx="0" presStyleCnt="1" custScaleX="137739" custScaleY="46072" custLinFactNeighborX="-9073" custLinFactNeighborY="-68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99027-97D6-4AB9-B95A-C20B71415546}" type="pres">
      <dgm:prSet presAssocID="{A42C9808-07A1-4E1F-964F-C4F1D5026B86}" presName="parTransTwo" presStyleCnt="0"/>
      <dgm:spPr/>
      <dgm:t>
        <a:bodyPr/>
        <a:lstStyle/>
        <a:p>
          <a:endParaRPr lang="ru-RU"/>
        </a:p>
      </dgm:t>
    </dgm:pt>
    <dgm:pt modelId="{A7E34668-BDF4-484A-97DA-0D74A1F8CC20}" type="pres">
      <dgm:prSet presAssocID="{A42C9808-07A1-4E1F-964F-C4F1D5026B86}" presName="horzTwo" presStyleCnt="0"/>
      <dgm:spPr/>
      <dgm:t>
        <a:bodyPr/>
        <a:lstStyle/>
        <a:p>
          <a:endParaRPr lang="ru-RU"/>
        </a:p>
      </dgm:t>
    </dgm:pt>
    <dgm:pt modelId="{8911D16A-3CE5-49B7-A637-9044E78200D5}" type="pres">
      <dgm:prSet presAssocID="{D0D18034-1824-40A4-8E6F-C4ADB8C3057D}" presName="vertThree" presStyleCnt="0"/>
      <dgm:spPr/>
      <dgm:t>
        <a:bodyPr/>
        <a:lstStyle/>
        <a:p>
          <a:endParaRPr lang="ru-RU"/>
        </a:p>
      </dgm:t>
    </dgm:pt>
    <dgm:pt modelId="{7F8F768C-FBAE-40BF-A6F4-F057757D9881}" type="pres">
      <dgm:prSet presAssocID="{D0D18034-1824-40A4-8E6F-C4ADB8C3057D}" presName="txThree" presStyleLbl="node3" presStyleIdx="0" presStyleCnt="2" custScaleX="2000000" custScaleY="90964" custLinFactX="-100000" custLinFactNeighborX="-133255" custLinFactNeighborY="-1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0C3204-3F60-499B-9E79-0F3D9EBC0841}" type="pres">
      <dgm:prSet presAssocID="{D0D18034-1824-40A4-8E6F-C4ADB8C3057D}" presName="horzThree" presStyleCnt="0"/>
      <dgm:spPr/>
      <dgm:t>
        <a:bodyPr/>
        <a:lstStyle/>
        <a:p>
          <a:endParaRPr lang="ru-RU"/>
        </a:p>
      </dgm:t>
    </dgm:pt>
    <dgm:pt modelId="{3B94A5D0-02A6-4A0F-A9F6-E457928DDF0D}" type="pres">
      <dgm:prSet presAssocID="{22AEABAD-CCFB-4D68-9F5C-B8D8A603F4EE}" presName="sibSpaceThree" presStyleCnt="0"/>
      <dgm:spPr/>
      <dgm:t>
        <a:bodyPr/>
        <a:lstStyle/>
        <a:p>
          <a:endParaRPr lang="ru-RU"/>
        </a:p>
      </dgm:t>
    </dgm:pt>
    <dgm:pt modelId="{2A0B3A0B-35C6-4DAD-A6CC-BB7423012664}" type="pres">
      <dgm:prSet presAssocID="{79B9CBFA-2442-4F35-A70F-A66587216C39}" presName="vertThree" presStyleCnt="0"/>
      <dgm:spPr/>
      <dgm:t>
        <a:bodyPr/>
        <a:lstStyle/>
        <a:p>
          <a:endParaRPr lang="ru-RU"/>
        </a:p>
      </dgm:t>
    </dgm:pt>
    <dgm:pt modelId="{96F13447-1606-416D-8A5C-E1085F5476E6}" type="pres">
      <dgm:prSet presAssocID="{79B9CBFA-2442-4F35-A70F-A66587216C39}" presName="txThree" presStyleLbl="node3" presStyleIdx="1" presStyleCnt="2" custScaleX="2000000" custScaleY="88691" custLinFactX="100000" custLinFactNeighborX="169036" custLinFactNeighborY="-1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2DE75-B3EF-4A43-AACC-BB532FAE3EE3}" type="pres">
      <dgm:prSet presAssocID="{79B9CBFA-2442-4F35-A70F-A66587216C39}" presName="horzThree" presStyleCnt="0"/>
      <dgm:spPr/>
      <dgm:t>
        <a:bodyPr/>
        <a:lstStyle/>
        <a:p>
          <a:endParaRPr lang="ru-RU"/>
        </a:p>
      </dgm:t>
    </dgm:pt>
  </dgm:ptLst>
  <dgm:cxnLst>
    <dgm:cxn modelId="{FAF1F02F-8BCA-4BB7-8A55-DEF9992B7AF7}" type="presOf" srcId="{93BAA51F-84C6-4297-A734-4B9140CE4AC3}" destId="{2C03D302-E95C-4159-AB57-64E53A77D431}" srcOrd="0" destOrd="0" presId="urn:microsoft.com/office/officeart/2005/8/layout/hierarchy4"/>
    <dgm:cxn modelId="{8873D344-1A4E-496C-80EA-984C8A4A1FF3}" type="presOf" srcId="{79B9CBFA-2442-4F35-A70F-A66587216C39}" destId="{96F13447-1606-416D-8A5C-E1085F5476E6}" srcOrd="0" destOrd="0" presId="urn:microsoft.com/office/officeart/2005/8/layout/hierarchy4"/>
    <dgm:cxn modelId="{AE58070F-B99E-4F54-9757-39CBBA1A8CB4}" srcId="{A42C9808-07A1-4E1F-964F-C4F1D5026B86}" destId="{D0D18034-1824-40A4-8E6F-C4ADB8C3057D}" srcOrd="0" destOrd="0" parTransId="{67187D4E-5FEC-4A6A-91E1-3D7568A3571F}" sibTransId="{22AEABAD-CCFB-4D68-9F5C-B8D8A603F4EE}"/>
    <dgm:cxn modelId="{35C56C15-AC0D-4023-BFD9-44479AED50E1}" srcId="{93BAA51F-84C6-4297-A734-4B9140CE4AC3}" destId="{158D8E25-E370-4D9E-87A7-023A404DD08B}" srcOrd="0" destOrd="0" parTransId="{08253160-0FE3-401F-82A0-2A9AF407ED18}" sibTransId="{95B1B68A-5795-446D-83A6-8508EEC0D083}"/>
    <dgm:cxn modelId="{E5BA600B-38C0-4775-AEA3-5696F9B48F20}" srcId="{158D8E25-E370-4D9E-87A7-023A404DD08B}" destId="{A42C9808-07A1-4E1F-964F-C4F1D5026B86}" srcOrd="0" destOrd="0" parTransId="{6C6A58EE-6F74-4C00-AB2F-920B355C49C7}" sibTransId="{EB333472-BD03-45AB-8705-E719173B1715}"/>
    <dgm:cxn modelId="{1B781408-C07D-42B0-86AB-FD2972F64704}" srcId="{A42C9808-07A1-4E1F-964F-C4F1D5026B86}" destId="{79B9CBFA-2442-4F35-A70F-A66587216C39}" srcOrd="1" destOrd="0" parTransId="{952801BD-507A-42A8-96A4-F6B8DF18F476}" sibTransId="{1DD7A047-077E-4267-8500-82CEAB1593CC}"/>
    <dgm:cxn modelId="{07CD6F2A-FE04-4571-A9E6-8A56151EEAF2}" type="presOf" srcId="{D0D18034-1824-40A4-8E6F-C4ADB8C3057D}" destId="{7F8F768C-FBAE-40BF-A6F4-F057757D9881}" srcOrd="0" destOrd="0" presId="urn:microsoft.com/office/officeart/2005/8/layout/hierarchy4"/>
    <dgm:cxn modelId="{0D54B8AF-CC45-4B53-9881-41B6E865A12A}" type="presOf" srcId="{A42C9808-07A1-4E1F-964F-C4F1D5026B86}" destId="{9E6905DB-91BD-4D23-B0D5-475B55270A0A}" srcOrd="0" destOrd="0" presId="urn:microsoft.com/office/officeart/2005/8/layout/hierarchy4"/>
    <dgm:cxn modelId="{776BEBC9-38E2-4923-B62B-0F6268A44F07}" type="presOf" srcId="{158D8E25-E370-4D9E-87A7-023A404DD08B}" destId="{B1CFBD7A-4F53-482C-BA17-7AA93E668FFF}" srcOrd="0" destOrd="0" presId="urn:microsoft.com/office/officeart/2005/8/layout/hierarchy4"/>
    <dgm:cxn modelId="{FEF84E78-A7C7-4F17-AF2B-6C0DC35EE8DD}" type="presParOf" srcId="{2C03D302-E95C-4159-AB57-64E53A77D431}" destId="{C1775AC5-629C-4574-B12A-DCFA4955BF43}" srcOrd="0" destOrd="0" presId="urn:microsoft.com/office/officeart/2005/8/layout/hierarchy4"/>
    <dgm:cxn modelId="{EDD2F3CF-2877-4DA0-BBE2-17C8FD5B3F96}" type="presParOf" srcId="{C1775AC5-629C-4574-B12A-DCFA4955BF43}" destId="{B1CFBD7A-4F53-482C-BA17-7AA93E668FFF}" srcOrd="0" destOrd="0" presId="urn:microsoft.com/office/officeart/2005/8/layout/hierarchy4"/>
    <dgm:cxn modelId="{50746710-F583-422B-AC70-0C87280CFDD5}" type="presParOf" srcId="{C1775AC5-629C-4574-B12A-DCFA4955BF43}" destId="{907DCB9E-E751-441B-B6AB-E939C059ED63}" srcOrd="1" destOrd="0" presId="urn:microsoft.com/office/officeart/2005/8/layout/hierarchy4"/>
    <dgm:cxn modelId="{045FEB33-F641-40EE-9338-BC6D92834D19}" type="presParOf" srcId="{C1775AC5-629C-4574-B12A-DCFA4955BF43}" destId="{EEFD464E-EDAC-4FB2-8EAA-78083F4E3A8C}" srcOrd="2" destOrd="0" presId="urn:microsoft.com/office/officeart/2005/8/layout/hierarchy4"/>
    <dgm:cxn modelId="{990F0665-B1B5-45AB-A91C-4D16F9DEF8CC}" type="presParOf" srcId="{EEFD464E-EDAC-4FB2-8EAA-78083F4E3A8C}" destId="{54ECD19A-9AC8-4320-86C8-4326CEFFD060}" srcOrd="0" destOrd="0" presId="urn:microsoft.com/office/officeart/2005/8/layout/hierarchy4"/>
    <dgm:cxn modelId="{E38BB4A3-8568-4E55-A042-CB069B57C935}" type="presParOf" srcId="{54ECD19A-9AC8-4320-86C8-4326CEFFD060}" destId="{9E6905DB-91BD-4D23-B0D5-475B55270A0A}" srcOrd="0" destOrd="0" presId="urn:microsoft.com/office/officeart/2005/8/layout/hierarchy4"/>
    <dgm:cxn modelId="{DF8E9B7C-43A3-4463-A134-CE6BE3163591}" type="presParOf" srcId="{54ECD19A-9AC8-4320-86C8-4326CEFFD060}" destId="{A0F99027-97D6-4AB9-B95A-C20B71415546}" srcOrd="1" destOrd="0" presId="urn:microsoft.com/office/officeart/2005/8/layout/hierarchy4"/>
    <dgm:cxn modelId="{D9F3CF03-4635-4A5D-AB50-EDB1ED510F93}" type="presParOf" srcId="{54ECD19A-9AC8-4320-86C8-4326CEFFD060}" destId="{A7E34668-BDF4-484A-97DA-0D74A1F8CC20}" srcOrd="2" destOrd="0" presId="urn:microsoft.com/office/officeart/2005/8/layout/hierarchy4"/>
    <dgm:cxn modelId="{C64996C7-6C22-4BE1-A7EA-5D8C26EFA8F5}" type="presParOf" srcId="{A7E34668-BDF4-484A-97DA-0D74A1F8CC20}" destId="{8911D16A-3CE5-49B7-A637-9044E78200D5}" srcOrd="0" destOrd="0" presId="urn:microsoft.com/office/officeart/2005/8/layout/hierarchy4"/>
    <dgm:cxn modelId="{BCB0514D-E1C6-4128-9A76-C243A0CFEB0C}" type="presParOf" srcId="{8911D16A-3CE5-49B7-A637-9044E78200D5}" destId="{7F8F768C-FBAE-40BF-A6F4-F057757D9881}" srcOrd="0" destOrd="0" presId="urn:microsoft.com/office/officeart/2005/8/layout/hierarchy4"/>
    <dgm:cxn modelId="{AA811A19-E378-407D-8308-FA35923D5B2D}" type="presParOf" srcId="{8911D16A-3CE5-49B7-A637-9044E78200D5}" destId="{B00C3204-3F60-499B-9E79-0F3D9EBC0841}" srcOrd="1" destOrd="0" presId="urn:microsoft.com/office/officeart/2005/8/layout/hierarchy4"/>
    <dgm:cxn modelId="{8A9EF96C-9FB8-48A4-B8D8-EA93A8992759}" type="presParOf" srcId="{A7E34668-BDF4-484A-97DA-0D74A1F8CC20}" destId="{3B94A5D0-02A6-4A0F-A9F6-E457928DDF0D}" srcOrd="1" destOrd="0" presId="urn:microsoft.com/office/officeart/2005/8/layout/hierarchy4"/>
    <dgm:cxn modelId="{AF633CAA-E2E0-4CFB-B9B2-29E84B78D838}" type="presParOf" srcId="{A7E34668-BDF4-484A-97DA-0D74A1F8CC20}" destId="{2A0B3A0B-35C6-4DAD-A6CC-BB7423012664}" srcOrd="2" destOrd="0" presId="urn:microsoft.com/office/officeart/2005/8/layout/hierarchy4"/>
    <dgm:cxn modelId="{DB2E55CD-2642-45DA-A6C9-06E6C278BA8C}" type="presParOf" srcId="{2A0B3A0B-35C6-4DAD-A6CC-BB7423012664}" destId="{96F13447-1606-416D-8A5C-E1085F5476E6}" srcOrd="0" destOrd="0" presId="urn:microsoft.com/office/officeart/2005/8/layout/hierarchy4"/>
    <dgm:cxn modelId="{26A8DD4D-10A2-4E91-99CE-5A57CACC74B6}" type="presParOf" srcId="{2A0B3A0B-35C6-4DAD-A6CC-BB7423012664}" destId="{5702DE75-B3EF-4A43-AACC-BB532FAE3E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BAA51F-84C6-4297-A734-4B9140CE4AC3}" type="doc">
      <dgm:prSet loTypeId="urn:microsoft.com/office/officeart/2005/8/layout/hierarchy4" loCatId="list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158D8E25-E370-4D9E-87A7-023A404DD08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4 этап «Давайте подведём итог!»</a:t>
          </a:r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8253160-0FE3-401F-82A0-2A9AF407ED18}" type="parTrans" cxnId="{35C56C15-AC0D-4023-BFD9-44479AED50E1}">
      <dgm:prSet/>
      <dgm:spPr/>
      <dgm:t>
        <a:bodyPr/>
        <a:lstStyle/>
        <a:p>
          <a:endParaRPr lang="ru-RU"/>
        </a:p>
      </dgm:t>
    </dgm:pt>
    <dgm:pt modelId="{95B1B68A-5795-446D-83A6-8508EEC0D083}" type="sibTrans" cxnId="{35C56C15-AC0D-4023-BFD9-44479AED50E1}">
      <dgm:prSet/>
      <dgm:spPr/>
      <dgm:t>
        <a:bodyPr/>
        <a:lstStyle/>
        <a:p>
          <a:endParaRPr lang="ru-RU"/>
        </a:p>
      </dgm:t>
    </dgm:pt>
    <dgm:pt modelId="{D0D18034-1824-40A4-8E6F-C4ADB8C3057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 взаимодействия с родителями в рамках партнёрства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2AEABAD-CCFB-4D68-9F5C-B8D8A603F4EE}" type="sibTrans" cxnId="{AE58070F-B99E-4F54-9757-39CBBA1A8CB4}">
      <dgm:prSet/>
      <dgm:spPr/>
      <dgm:t>
        <a:bodyPr/>
        <a:lstStyle/>
        <a:p>
          <a:endParaRPr lang="ru-RU"/>
        </a:p>
      </dgm:t>
    </dgm:pt>
    <dgm:pt modelId="{67187D4E-5FEC-4A6A-91E1-3D7568A3571F}" type="parTrans" cxnId="{AE58070F-B99E-4F54-9757-39CBBA1A8CB4}">
      <dgm:prSet/>
      <dgm:spPr/>
      <dgm:t>
        <a:bodyPr/>
        <a:lstStyle/>
        <a:p>
          <a:endParaRPr lang="ru-RU"/>
        </a:p>
      </dgm:t>
    </dgm:pt>
    <dgm:pt modelId="{A42C9808-07A1-4E1F-964F-C4F1D5026B86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Блок контрольный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B333472-BD03-45AB-8705-E719173B1715}" type="sibTrans" cxnId="{E5BA600B-38C0-4775-AEA3-5696F9B48F20}">
      <dgm:prSet/>
      <dgm:spPr/>
      <dgm:t>
        <a:bodyPr/>
        <a:lstStyle/>
        <a:p>
          <a:endParaRPr lang="ru-RU"/>
        </a:p>
      </dgm:t>
    </dgm:pt>
    <dgm:pt modelId="{6C6A58EE-6F74-4C00-AB2F-920B355C49C7}" type="parTrans" cxnId="{E5BA600B-38C0-4775-AEA3-5696F9B48F20}">
      <dgm:prSet/>
      <dgm:spPr/>
      <dgm:t>
        <a:bodyPr/>
        <a:lstStyle/>
        <a:p>
          <a:endParaRPr lang="ru-RU"/>
        </a:p>
      </dgm:t>
    </dgm:pt>
    <dgm:pt modelId="{79B9CBFA-2442-4F35-A70F-A66587216C3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Разработка системы психолого-педагогической помощи семьям воспитанников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DD7A047-077E-4267-8500-82CEAB1593CC}" type="sibTrans" cxnId="{1B781408-C07D-42B0-86AB-FD2972F64704}">
      <dgm:prSet/>
      <dgm:spPr/>
      <dgm:t>
        <a:bodyPr/>
        <a:lstStyle/>
        <a:p>
          <a:endParaRPr lang="ru-RU"/>
        </a:p>
      </dgm:t>
    </dgm:pt>
    <dgm:pt modelId="{952801BD-507A-42A8-96A4-F6B8DF18F476}" type="parTrans" cxnId="{1B781408-C07D-42B0-86AB-FD2972F64704}">
      <dgm:prSet/>
      <dgm:spPr/>
      <dgm:t>
        <a:bodyPr/>
        <a:lstStyle/>
        <a:p>
          <a:endParaRPr lang="ru-RU"/>
        </a:p>
      </dgm:t>
    </dgm:pt>
    <dgm:pt modelId="{2C03D302-E95C-4159-AB57-64E53A77D431}" type="pres">
      <dgm:prSet presAssocID="{93BAA51F-84C6-4297-A734-4B9140CE4A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775AC5-629C-4574-B12A-DCFA4955BF43}" type="pres">
      <dgm:prSet presAssocID="{158D8E25-E370-4D9E-87A7-023A404DD08B}" presName="vertOne" presStyleCnt="0"/>
      <dgm:spPr/>
      <dgm:t>
        <a:bodyPr/>
        <a:lstStyle/>
        <a:p>
          <a:endParaRPr lang="ru-RU"/>
        </a:p>
      </dgm:t>
    </dgm:pt>
    <dgm:pt modelId="{B1CFBD7A-4F53-482C-BA17-7AA93E668FFF}" type="pres">
      <dgm:prSet presAssocID="{158D8E25-E370-4D9E-87A7-023A404DD08B}" presName="txOne" presStyleLbl="node0" presStyleIdx="0" presStyleCnt="1" custScaleY="29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7DCB9E-E751-441B-B6AB-E939C059ED63}" type="pres">
      <dgm:prSet presAssocID="{158D8E25-E370-4D9E-87A7-023A404DD08B}" presName="parTransOne" presStyleCnt="0"/>
      <dgm:spPr/>
      <dgm:t>
        <a:bodyPr/>
        <a:lstStyle/>
        <a:p>
          <a:endParaRPr lang="ru-RU"/>
        </a:p>
      </dgm:t>
    </dgm:pt>
    <dgm:pt modelId="{EEFD464E-EDAC-4FB2-8EAA-78083F4E3A8C}" type="pres">
      <dgm:prSet presAssocID="{158D8E25-E370-4D9E-87A7-023A404DD08B}" presName="horzOne" presStyleCnt="0"/>
      <dgm:spPr/>
      <dgm:t>
        <a:bodyPr/>
        <a:lstStyle/>
        <a:p>
          <a:endParaRPr lang="ru-RU"/>
        </a:p>
      </dgm:t>
    </dgm:pt>
    <dgm:pt modelId="{54ECD19A-9AC8-4320-86C8-4326CEFFD060}" type="pres">
      <dgm:prSet presAssocID="{A42C9808-07A1-4E1F-964F-C4F1D5026B86}" presName="vertTwo" presStyleCnt="0"/>
      <dgm:spPr/>
      <dgm:t>
        <a:bodyPr/>
        <a:lstStyle/>
        <a:p>
          <a:endParaRPr lang="ru-RU"/>
        </a:p>
      </dgm:t>
    </dgm:pt>
    <dgm:pt modelId="{9E6905DB-91BD-4D23-B0D5-475B55270A0A}" type="pres">
      <dgm:prSet presAssocID="{A42C9808-07A1-4E1F-964F-C4F1D5026B86}" presName="txTwo" presStyleLbl="node2" presStyleIdx="0" presStyleCnt="1" custScaleX="137739" custScaleY="31979" custLinFactNeighborX="-9073" custLinFactNeighborY="-68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99027-97D6-4AB9-B95A-C20B71415546}" type="pres">
      <dgm:prSet presAssocID="{A42C9808-07A1-4E1F-964F-C4F1D5026B86}" presName="parTransTwo" presStyleCnt="0"/>
      <dgm:spPr/>
      <dgm:t>
        <a:bodyPr/>
        <a:lstStyle/>
        <a:p>
          <a:endParaRPr lang="ru-RU"/>
        </a:p>
      </dgm:t>
    </dgm:pt>
    <dgm:pt modelId="{A7E34668-BDF4-484A-97DA-0D74A1F8CC20}" type="pres">
      <dgm:prSet presAssocID="{A42C9808-07A1-4E1F-964F-C4F1D5026B86}" presName="horzTwo" presStyleCnt="0"/>
      <dgm:spPr/>
      <dgm:t>
        <a:bodyPr/>
        <a:lstStyle/>
        <a:p>
          <a:endParaRPr lang="ru-RU"/>
        </a:p>
      </dgm:t>
    </dgm:pt>
    <dgm:pt modelId="{8911D16A-3CE5-49B7-A637-9044E78200D5}" type="pres">
      <dgm:prSet presAssocID="{D0D18034-1824-40A4-8E6F-C4ADB8C3057D}" presName="vertThree" presStyleCnt="0"/>
      <dgm:spPr/>
      <dgm:t>
        <a:bodyPr/>
        <a:lstStyle/>
        <a:p>
          <a:endParaRPr lang="ru-RU"/>
        </a:p>
      </dgm:t>
    </dgm:pt>
    <dgm:pt modelId="{7F8F768C-FBAE-40BF-A6F4-F057757D9881}" type="pres">
      <dgm:prSet presAssocID="{D0D18034-1824-40A4-8E6F-C4ADB8C3057D}" presName="txThree" presStyleLbl="node3" presStyleIdx="0" presStyleCnt="2" custScaleX="2000000" custScaleY="55885" custLinFactX="-111275" custLinFactNeighborX="-200000" custLinFactNeighborY="-11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0C3204-3F60-499B-9E79-0F3D9EBC0841}" type="pres">
      <dgm:prSet presAssocID="{D0D18034-1824-40A4-8E6F-C4ADB8C3057D}" presName="horzThree" presStyleCnt="0"/>
      <dgm:spPr/>
      <dgm:t>
        <a:bodyPr/>
        <a:lstStyle/>
        <a:p>
          <a:endParaRPr lang="ru-RU"/>
        </a:p>
      </dgm:t>
    </dgm:pt>
    <dgm:pt modelId="{3B94A5D0-02A6-4A0F-A9F6-E457928DDF0D}" type="pres">
      <dgm:prSet presAssocID="{22AEABAD-CCFB-4D68-9F5C-B8D8A603F4EE}" presName="sibSpaceThree" presStyleCnt="0"/>
      <dgm:spPr/>
      <dgm:t>
        <a:bodyPr/>
        <a:lstStyle/>
        <a:p>
          <a:endParaRPr lang="ru-RU"/>
        </a:p>
      </dgm:t>
    </dgm:pt>
    <dgm:pt modelId="{2A0B3A0B-35C6-4DAD-A6CC-BB7423012664}" type="pres">
      <dgm:prSet presAssocID="{79B9CBFA-2442-4F35-A70F-A66587216C39}" presName="vertThree" presStyleCnt="0"/>
      <dgm:spPr/>
      <dgm:t>
        <a:bodyPr/>
        <a:lstStyle/>
        <a:p>
          <a:endParaRPr lang="ru-RU"/>
        </a:p>
      </dgm:t>
    </dgm:pt>
    <dgm:pt modelId="{96F13447-1606-416D-8A5C-E1085F5476E6}" type="pres">
      <dgm:prSet presAssocID="{79B9CBFA-2442-4F35-A70F-A66587216C39}" presName="txThree" presStyleLbl="node3" presStyleIdx="1" presStyleCnt="2" custScaleX="1845551" custScaleY="53175" custLinFactX="186540" custLinFactNeighborX="200000" custLinFactNeighborY="-10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2DE75-B3EF-4A43-AACC-BB532FAE3EE3}" type="pres">
      <dgm:prSet presAssocID="{79B9CBFA-2442-4F35-A70F-A66587216C39}" presName="horzThree" presStyleCnt="0"/>
      <dgm:spPr/>
      <dgm:t>
        <a:bodyPr/>
        <a:lstStyle/>
        <a:p>
          <a:endParaRPr lang="ru-RU"/>
        </a:p>
      </dgm:t>
    </dgm:pt>
  </dgm:ptLst>
  <dgm:cxnLst>
    <dgm:cxn modelId="{AE58070F-B99E-4F54-9757-39CBBA1A8CB4}" srcId="{A42C9808-07A1-4E1F-964F-C4F1D5026B86}" destId="{D0D18034-1824-40A4-8E6F-C4ADB8C3057D}" srcOrd="0" destOrd="0" parTransId="{67187D4E-5FEC-4A6A-91E1-3D7568A3571F}" sibTransId="{22AEABAD-CCFB-4D68-9F5C-B8D8A603F4EE}"/>
    <dgm:cxn modelId="{36420171-0B3A-4A92-B36B-CDA9A93871F6}" type="presOf" srcId="{79B9CBFA-2442-4F35-A70F-A66587216C39}" destId="{96F13447-1606-416D-8A5C-E1085F5476E6}" srcOrd="0" destOrd="0" presId="urn:microsoft.com/office/officeart/2005/8/layout/hierarchy4"/>
    <dgm:cxn modelId="{C058170B-8B5F-492E-906A-B2E872D21D65}" type="presOf" srcId="{93BAA51F-84C6-4297-A734-4B9140CE4AC3}" destId="{2C03D302-E95C-4159-AB57-64E53A77D431}" srcOrd="0" destOrd="0" presId="urn:microsoft.com/office/officeart/2005/8/layout/hierarchy4"/>
    <dgm:cxn modelId="{35C56C15-AC0D-4023-BFD9-44479AED50E1}" srcId="{93BAA51F-84C6-4297-A734-4B9140CE4AC3}" destId="{158D8E25-E370-4D9E-87A7-023A404DD08B}" srcOrd="0" destOrd="0" parTransId="{08253160-0FE3-401F-82A0-2A9AF407ED18}" sibTransId="{95B1B68A-5795-446D-83A6-8508EEC0D083}"/>
    <dgm:cxn modelId="{08552F29-D4BF-480C-87ED-A4985E92D3D2}" type="presOf" srcId="{D0D18034-1824-40A4-8E6F-C4ADB8C3057D}" destId="{7F8F768C-FBAE-40BF-A6F4-F057757D9881}" srcOrd="0" destOrd="0" presId="urn:microsoft.com/office/officeart/2005/8/layout/hierarchy4"/>
    <dgm:cxn modelId="{E5BA600B-38C0-4775-AEA3-5696F9B48F20}" srcId="{158D8E25-E370-4D9E-87A7-023A404DD08B}" destId="{A42C9808-07A1-4E1F-964F-C4F1D5026B86}" srcOrd="0" destOrd="0" parTransId="{6C6A58EE-6F74-4C00-AB2F-920B355C49C7}" sibTransId="{EB333472-BD03-45AB-8705-E719173B1715}"/>
    <dgm:cxn modelId="{1B781408-C07D-42B0-86AB-FD2972F64704}" srcId="{A42C9808-07A1-4E1F-964F-C4F1D5026B86}" destId="{79B9CBFA-2442-4F35-A70F-A66587216C39}" srcOrd="1" destOrd="0" parTransId="{952801BD-507A-42A8-96A4-F6B8DF18F476}" sibTransId="{1DD7A047-077E-4267-8500-82CEAB1593CC}"/>
    <dgm:cxn modelId="{587E6612-2745-44B9-9742-468110789A1D}" type="presOf" srcId="{158D8E25-E370-4D9E-87A7-023A404DD08B}" destId="{B1CFBD7A-4F53-482C-BA17-7AA93E668FFF}" srcOrd="0" destOrd="0" presId="urn:microsoft.com/office/officeart/2005/8/layout/hierarchy4"/>
    <dgm:cxn modelId="{8E866CF7-8981-4D67-B7E0-36986C8FF821}" type="presOf" srcId="{A42C9808-07A1-4E1F-964F-C4F1D5026B86}" destId="{9E6905DB-91BD-4D23-B0D5-475B55270A0A}" srcOrd="0" destOrd="0" presId="urn:microsoft.com/office/officeart/2005/8/layout/hierarchy4"/>
    <dgm:cxn modelId="{C9E15723-6DCA-4008-A5B4-42BEA448EFF3}" type="presParOf" srcId="{2C03D302-E95C-4159-AB57-64E53A77D431}" destId="{C1775AC5-629C-4574-B12A-DCFA4955BF43}" srcOrd="0" destOrd="0" presId="urn:microsoft.com/office/officeart/2005/8/layout/hierarchy4"/>
    <dgm:cxn modelId="{17E0E0BF-89AB-49D2-A88F-E661FABBA4C3}" type="presParOf" srcId="{C1775AC5-629C-4574-B12A-DCFA4955BF43}" destId="{B1CFBD7A-4F53-482C-BA17-7AA93E668FFF}" srcOrd="0" destOrd="0" presId="urn:microsoft.com/office/officeart/2005/8/layout/hierarchy4"/>
    <dgm:cxn modelId="{340E6E15-8901-42D1-ADE7-EDD14622F1A2}" type="presParOf" srcId="{C1775AC5-629C-4574-B12A-DCFA4955BF43}" destId="{907DCB9E-E751-441B-B6AB-E939C059ED63}" srcOrd="1" destOrd="0" presId="urn:microsoft.com/office/officeart/2005/8/layout/hierarchy4"/>
    <dgm:cxn modelId="{99953625-58AF-403A-A1D6-C8DC49A554B6}" type="presParOf" srcId="{C1775AC5-629C-4574-B12A-DCFA4955BF43}" destId="{EEFD464E-EDAC-4FB2-8EAA-78083F4E3A8C}" srcOrd="2" destOrd="0" presId="urn:microsoft.com/office/officeart/2005/8/layout/hierarchy4"/>
    <dgm:cxn modelId="{5BBECB8E-8A0E-4809-A801-5503C7F4AD29}" type="presParOf" srcId="{EEFD464E-EDAC-4FB2-8EAA-78083F4E3A8C}" destId="{54ECD19A-9AC8-4320-86C8-4326CEFFD060}" srcOrd="0" destOrd="0" presId="urn:microsoft.com/office/officeart/2005/8/layout/hierarchy4"/>
    <dgm:cxn modelId="{B0DC972A-1B61-4D46-BBBA-24079478696E}" type="presParOf" srcId="{54ECD19A-9AC8-4320-86C8-4326CEFFD060}" destId="{9E6905DB-91BD-4D23-B0D5-475B55270A0A}" srcOrd="0" destOrd="0" presId="urn:microsoft.com/office/officeart/2005/8/layout/hierarchy4"/>
    <dgm:cxn modelId="{1AD7493F-C024-4483-8C93-31095876C9D2}" type="presParOf" srcId="{54ECD19A-9AC8-4320-86C8-4326CEFFD060}" destId="{A0F99027-97D6-4AB9-B95A-C20B71415546}" srcOrd="1" destOrd="0" presId="urn:microsoft.com/office/officeart/2005/8/layout/hierarchy4"/>
    <dgm:cxn modelId="{79B23408-EED5-48C4-A6BE-F0313D2A5A39}" type="presParOf" srcId="{54ECD19A-9AC8-4320-86C8-4326CEFFD060}" destId="{A7E34668-BDF4-484A-97DA-0D74A1F8CC20}" srcOrd="2" destOrd="0" presId="urn:microsoft.com/office/officeart/2005/8/layout/hierarchy4"/>
    <dgm:cxn modelId="{2301489F-2520-4BAB-83D9-B5781BC55033}" type="presParOf" srcId="{A7E34668-BDF4-484A-97DA-0D74A1F8CC20}" destId="{8911D16A-3CE5-49B7-A637-9044E78200D5}" srcOrd="0" destOrd="0" presId="urn:microsoft.com/office/officeart/2005/8/layout/hierarchy4"/>
    <dgm:cxn modelId="{BB2D27B4-98EF-4966-BFDE-4AF217C04D0A}" type="presParOf" srcId="{8911D16A-3CE5-49B7-A637-9044E78200D5}" destId="{7F8F768C-FBAE-40BF-A6F4-F057757D9881}" srcOrd="0" destOrd="0" presId="urn:microsoft.com/office/officeart/2005/8/layout/hierarchy4"/>
    <dgm:cxn modelId="{19A5A844-CF81-4956-B7A8-A5E102A34479}" type="presParOf" srcId="{8911D16A-3CE5-49B7-A637-9044E78200D5}" destId="{B00C3204-3F60-499B-9E79-0F3D9EBC0841}" srcOrd="1" destOrd="0" presId="urn:microsoft.com/office/officeart/2005/8/layout/hierarchy4"/>
    <dgm:cxn modelId="{9CF7C898-3192-4616-BF33-8B666FC1D9BA}" type="presParOf" srcId="{A7E34668-BDF4-484A-97DA-0D74A1F8CC20}" destId="{3B94A5D0-02A6-4A0F-A9F6-E457928DDF0D}" srcOrd="1" destOrd="0" presId="urn:microsoft.com/office/officeart/2005/8/layout/hierarchy4"/>
    <dgm:cxn modelId="{4E757AA2-445E-4C3B-BD04-875D615CD208}" type="presParOf" srcId="{A7E34668-BDF4-484A-97DA-0D74A1F8CC20}" destId="{2A0B3A0B-35C6-4DAD-A6CC-BB7423012664}" srcOrd="2" destOrd="0" presId="urn:microsoft.com/office/officeart/2005/8/layout/hierarchy4"/>
    <dgm:cxn modelId="{B387ACC7-377D-4A19-9584-68C2E1695632}" type="presParOf" srcId="{2A0B3A0B-35C6-4DAD-A6CC-BB7423012664}" destId="{96F13447-1606-416D-8A5C-E1085F5476E6}" srcOrd="0" destOrd="0" presId="urn:microsoft.com/office/officeart/2005/8/layout/hierarchy4"/>
    <dgm:cxn modelId="{249FEF59-A8A6-404D-8830-EEA65178CF00}" type="presParOf" srcId="{2A0B3A0B-35C6-4DAD-A6CC-BB7423012664}" destId="{5702DE75-B3EF-4A43-AACC-BB532FAE3E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2F3ECB-5BAE-44B5-84CB-A7395995097F}" type="doc">
      <dgm:prSet loTypeId="urn:microsoft.com/office/officeart/2005/8/layout/bProcess4" loCatId="process" qsTypeId="urn:microsoft.com/office/officeart/2005/8/quickstyle/3d3" qsCatId="3D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E93734EB-EF65-45DD-BA5A-872BAAA0458F}">
      <dgm:prSet phldrT="[Текст]"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Оформление стендов и папок-передвижек , (брошюры и буклеты)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ABD810-64E0-40FA-9D3D-9185CE731379}" type="parTrans" cxnId="{414E26AE-E6F6-4C8C-A573-0AE195154351}">
      <dgm:prSet/>
      <dgm:spPr/>
      <dgm:t>
        <a:bodyPr/>
        <a:lstStyle/>
        <a:p>
          <a:endParaRPr lang="ru-RU"/>
        </a:p>
      </dgm:t>
    </dgm:pt>
    <dgm:pt modelId="{4D5F5ED9-E03F-448C-85C6-5E55B8F384F8}" type="sibTrans" cxnId="{414E26AE-E6F6-4C8C-A573-0AE195154351}">
      <dgm:prSet/>
      <dgm:spPr/>
      <dgm:t>
        <a:bodyPr/>
        <a:lstStyle/>
        <a:p>
          <a:endParaRPr lang="ru-RU"/>
        </a:p>
      </dgm:t>
    </dgm:pt>
    <dgm:pt modelId="{27089373-F9A2-41A3-AF36-72F69EA80A1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smtClean="0">
              <a:latin typeface="Times New Roman" pitchFamily="18" charset="0"/>
              <a:cs typeface="Times New Roman" pitchFamily="18" charset="0"/>
            </a:rPr>
            <a:t>Выставки совместных работ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B65481F8-7CED-4061-BEC3-FAF82F89D474}" type="parTrans" cxnId="{E1064F91-0F03-448B-B729-255C1CBB3242}">
      <dgm:prSet/>
      <dgm:spPr/>
      <dgm:t>
        <a:bodyPr/>
        <a:lstStyle/>
        <a:p>
          <a:endParaRPr lang="ru-RU"/>
        </a:p>
      </dgm:t>
    </dgm:pt>
    <dgm:pt modelId="{59CDD0EB-1E0D-48BA-90C7-513162A80ECB}" type="sibTrans" cxnId="{E1064F91-0F03-448B-B729-255C1CBB3242}">
      <dgm:prSet/>
      <dgm:spPr/>
      <dgm:t>
        <a:bodyPr/>
        <a:lstStyle/>
        <a:p>
          <a:endParaRPr lang="ru-RU"/>
        </a:p>
      </dgm:t>
    </dgm:pt>
    <dgm:pt modelId="{A512208C-4A15-4F0E-BE01-A40AF9CAA52F}">
      <dgm:prSet phldrT="[Текст]"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Беседы</a:t>
          </a:r>
        </a:p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4E86038-A361-4937-8AA0-8B9EFB060430}" type="parTrans" cxnId="{7C59B5B2-AB88-4D16-9EE9-FB5745CFE9B4}">
      <dgm:prSet/>
      <dgm:spPr/>
      <dgm:t>
        <a:bodyPr/>
        <a:lstStyle/>
        <a:p>
          <a:endParaRPr lang="ru-RU"/>
        </a:p>
      </dgm:t>
    </dgm:pt>
    <dgm:pt modelId="{B6DD9653-3B9A-4E3F-A914-E09F5E5D6E1E}" type="sibTrans" cxnId="{7C59B5B2-AB88-4D16-9EE9-FB5745CFE9B4}">
      <dgm:prSet/>
      <dgm:spPr/>
      <dgm:t>
        <a:bodyPr/>
        <a:lstStyle/>
        <a:p>
          <a:endParaRPr lang="ru-RU"/>
        </a:p>
      </dgm:t>
    </dgm:pt>
    <dgm:pt modelId="{4117393C-6F1B-4159-AC0E-BC80D7000D36}">
      <dgm:prSet phldrT="[Текст]"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49C00CE-CDB9-4367-AC23-B273B3521658}" type="parTrans" cxnId="{188289D3-DAD8-4434-BAEC-FBA329ED3E5A}">
      <dgm:prSet/>
      <dgm:spPr/>
      <dgm:t>
        <a:bodyPr/>
        <a:lstStyle/>
        <a:p>
          <a:endParaRPr lang="ru-RU"/>
        </a:p>
      </dgm:t>
    </dgm:pt>
    <dgm:pt modelId="{F2E672FA-C096-4335-AF16-8EFEC39E3343}" type="sibTrans" cxnId="{188289D3-DAD8-4434-BAEC-FBA329ED3E5A}">
      <dgm:prSet/>
      <dgm:spPr/>
      <dgm:t>
        <a:bodyPr/>
        <a:lstStyle/>
        <a:p>
          <a:endParaRPr lang="ru-RU"/>
        </a:p>
      </dgm:t>
    </dgm:pt>
    <dgm:pt modelId="{43F9FACB-5813-4A21-B00E-9712F979430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smtClean="0">
              <a:latin typeface="Times New Roman" pitchFamily="18" charset="0"/>
              <a:cs typeface="Times New Roman" pitchFamily="18" charset="0"/>
            </a:rPr>
            <a:t>Родительские конференции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FE78276-853F-408B-A5BB-7A49A014212B}" type="parTrans" cxnId="{1F1D6D26-0F12-4B96-BAEB-3E3EDEBFB993}">
      <dgm:prSet/>
      <dgm:spPr/>
      <dgm:t>
        <a:bodyPr/>
        <a:lstStyle/>
        <a:p>
          <a:endParaRPr lang="ru-RU"/>
        </a:p>
      </dgm:t>
    </dgm:pt>
    <dgm:pt modelId="{B2648A0A-9BB6-4626-A214-231473B04F52}" type="sibTrans" cxnId="{1F1D6D26-0F12-4B96-BAEB-3E3EDEBFB993}">
      <dgm:prSet/>
      <dgm:spPr/>
      <dgm:t>
        <a:bodyPr/>
        <a:lstStyle/>
        <a:p>
          <a:endParaRPr lang="ru-RU"/>
        </a:p>
      </dgm:t>
    </dgm:pt>
    <dgm:pt modelId="{C33DCA03-5062-4528-83AB-9DB47774EF6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smtClean="0">
              <a:latin typeface="Times New Roman" pitchFamily="18" charset="0"/>
              <a:cs typeface="Times New Roman" pitchFamily="18" charset="0"/>
            </a:rPr>
            <a:t>Посещение семей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33B1B72-B409-4FDC-851F-6520A9681000}" type="parTrans" cxnId="{CFFB4A24-26C4-4CBC-875C-CE2631785A3E}">
      <dgm:prSet/>
      <dgm:spPr/>
      <dgm:t>
        <a:bodyPr/>
        <a:lstStyle/>
        <a:p>
          <a:endParaRPr lang="ru-RU"/>
        </a:p>
      </dgm:t>
    </dgm:pt>
    <dgm:pt modelId="{4D213CDE-9FAC-43B8-9ADC-32E0AD2B16B3}" type="sibTrans" cxnId="{CFFB4A24-26C4-4CBC-875C-CE2631785A3E}">
      <dgm:prSet/>
      <dgm:spPr/>
      <dgm:t>
        <a:bodyPr/>
        <a:lstStyle/>
        <a:p>
          <a:endParaRPr lang="ru-RU"/>
        </a:p>
      </dgm:t>
    </dgm:pt>
    <dgm:pt modelId="{8630EC28-6E19-47CF-970C-DB3300A1863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smtClean="0">
              <a:latin typeface="Times New Roman" pitchFamily="18" charset="0"/>
              <a:cs typeface="Times New Roman" pitchFamily="18" charset="0"/>
            </a:rPr>
            <a:t>Совместные праздники и развлечения</a:t>
          </a:r>
        </a:p>
        <a:p>
          <a:endParaRPr lang="ru-RU" sz="1800" b="1" dirty="0"/>
        </a:p>
      </dgm:t>
    </dgm:pt>
    <dgm:pt modelId="{AF3859D0-6295-4EC9-A4E8-40D51181D356}" type="sibTrans" cxnId="{2A1D7CB9-6CE9-44ED-8345-72576CC6F931}">
      <dgm:prSet/>
      <dgm:spPr/>
      <dgm:t>
        <a:bodyPr/>
        <a:lstStyle/>
        <a:p>
          <a:endParaRPr lang="ru-RU"/>
        </a:p>
      </dgm:t>
    </dgm:pt>
    <dgm:pt modelId="{F1ECE3BD-BDE2-48D8-873A-02FF8C0788FB}" type="parTrans" cxnId="{2A1D7CB9-6CE9-44ED-8345-72576CC6F931}">
      <dgm:prSet/>
      <dgm:spPr/>
      <dgm:t>
        <a:bodyPr/>
        <a:lstStyle/>
        <a:p>
          <a:endParaRPr lang="ru-RU"/>
        </a:p>
      </dgm:t>
    </dgm:pt>
    <dgm:pt modelId="{62E2E6C1-0F0D-452E-9A35-2026E137493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smtClean="0"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C5788DB-4E1F-4896-8411-9FC215C8DADA}" type="sibTrans" cxnId="{F6688DAB-9EBD-43AF-9E76-E5237821FF62}">
      <dgm:prSet/>
      <dgm:spPr/>
      <dgm:t>
        <a:bodyPr/>
        <a:lstStyle/>
        <a:p>
          <a:endParaRPr lang="ru-RU"/>
        </a:p>
      </dgm:t>
    </dgm:pt>
    <dgm:pt modelId="{C337E9F5-AC4D-4D56-B213-4DEE1D301859}" type="parTrans" cxnId="{F6688DAB-9EBD-43AF-9E76-E5237821FF62}">
      <dgm:prSet/>
      <dgm:spPr/>
      <dgm:t>
        <a:bodyPr/>
        <a:lstStyle/>
        <a:p>
          <a:endParaRPr lang="ru-RU"/>
        </a:p>
      </dgm:t>
    </dgm:pt>
    <dgm:pt modelId="{00AEDF5D-8A7F-4352-93DB-E399269A82A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Круглый стол</a:t>
          </a:r>
        </a:p>
      </dgm:t>
    </dgm:pt>
    <dgm:pt modelId="{52F56F43-994C-4426-9CD8-E5551DC5D737}" type="parTrans" cxnId="{C237F807-777E-4E2D-9775-1E9D07E32381}">
      <dgm:prSet/>
      <dgm:spPr/>
      <dgm:t>
        <a:bodyPr/>
        <a:lstStyle/>
        <a:p>
          <a:endParaRPr lang="ru-RU"/>
        </a:p>
      </dgm:t>
    </dgm:pt>
    <dgm:pt modelId="{D5598E27-8329-4F19-86A0-484AB1C6C1CB}" type="sibTrans" cxnId="{C237F807-777E-4E2D-9775-1E9D07E32381}">
      <dgm:prSet/>
      <dgm:spPr/>
      <dgm:t>
        <a:bodyPr/>
        <a:lstStyle/>
        <a:p>
          <a:endParaRPr lang="ru-RU"/>
        </a:p>
      </dgm:t>
    </dgm:pt>
    <dgm:pt modelId="{48995232-9746-43DF-B75C-359AADF3B600}" type="pres">
      <dgm:prSet presAssocID="{532F3ECB-5BAE-44B5-84CB-A7395995097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D4710E-249A-45E8-9837-6058FDFE1952}" type="pres">
      <dgm:prSet presAssocID="{C33DCA03-5062-4528-83AB-9DB47774EF67}" presName="compNode" presStyleCnt="0"/>
      <dgm:spPr/>
      <dgm:t>
        <a:bodyPr/>
        <a:lstStyle/>
        <a:p>
          <a:endParaRPr lang="ru-RU"/>
        </a:p>
      </dgm:t>
    </dgm:pt>
    <dgm:pt modelId="{071D8233-D773-48A8-AE74-B47A700C443D}" type="pres">
      <dgm:prSet presAssocID="{C33DCA03-5062-4528-83AB-9DB47774EF67}" presName="dummyConnPt" presStyleCnt="0"/>
      <dgm:spPr/>
      <dgm:t>
        <a:bodyPr/>
        <a:lstStyle/>
        <a:p>
          <a:endParaRPr lang="ru-RU"/>
        </a:p>
      </dgm:t>
    </dgm:pt>
    <dgm:pt modelId="{675A4C11-F72A-4228-AE06-3F3B61A93C99}" type="pres">
      <dgm:prSet presAssocID="{C33DCA03-5062-4528-83AB-9DB47774EF6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13E58-09B8-4E6D-AD53-3621B32464EF}" type="pres">
      <dgm:prSet presAssocID="{4D213CDE-9FAC-43B8-9ADC-32E0AD2B16B3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148E64F1-45B5-407A-A52C-C7A129425883}" type="pres">
      <dgm:prSet presAssocID="{E93734EB-EF65-45DD-BA5A-872BAAA0458F}" presName="compNode" presStyleCnt="0"/>
      <dgm:spPr/>
      <dgm:t>
        <a:bodyPr/>
        <a:lstStyle/>
        <a:p>
          <a:endParaRPr lang="ru-RU"/>
        </a:p>
      </dgm:t>
    </dgm:pt>
    <dgm:pt modelId="{71584FB0-C37E-4434-9DE7-5CF7DA54B4BE}" type="pres">
      <dgm:prSet presAssocID="{E93734EB-EF65-45DD-BA5A-872BAAA0458F}" presName="dummyConnPt" presStyleCnt="0"/>
      <dgm:spPr/>
      <dgm:t>
        <a:bodyPr/>
        <a:lstStyle/>
        <a:p>
          <a:endParaRPr lang="ru-RU"/>
        </a:p>
      </dgm:t>
    </dgm:pt>
    <dgm:pt modelId="{3CBBCEF7-F3EB-4945-A3C6-FB5F1F751B2F}" type="pres">
      <dgm:prSet presAssocID="{E93734EB-EF65-45DD-BA5A-872BAAA0458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8A243-9D1C-45D0-9D00-8DC176CB2466}" type="pres">
      <dgm:prSet presAssocID="{4D5F5ED9-E03F-448C-85C6-5E55B8F384F8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AF3C4372-C476-47BB-98CE-EB8D74552202}" type="pres">
      <dgm:prSet presAssocID="{62E2E6C1-0F0D-452E-9A35-2026E1374935}" presName="compNode" presStyleCnt="0"/>
      <dgm:spPr/>
      <dgm:t>
        <a:bodyPr/>
        <a:lstStyle/>
        <a:p>
          <a:endParaRPr lang="ru-RU"/>
        </a:p>
      </dgm:t>
    </dgm:pt>
    <dgm:pt modelId="{946C374C-9EF2-42B0-85CF-8FFC39D56CF2}" type="pres">
      <dgm:prSet presAssocID="{62E2E6C1-0F0D-452E-9A35-2026E1374935}" presName="dummyConnPt" presStyleCnt="0"/>
      <dgm:spPr/>
      <dgm:t>
        <a:bodyPr/>
        <a:lstStyle/>
        <a:p>
          <a:endParaRPr lang="ru-RU"/>
        </a:p>
      </dgm:t>
    </dgm:pt>
    <dgm:pt modelId="{028D1D48-77F5-4C7E-8A2C-F00912C6630C}" type="pres">
      <dgm:prSet presAssocID="{62E2E6C1-0F0D-452E-9A35-2026E1374935}" presName="node" presStyleLbl="node1" presStyleIdx="2" presStyleCnt="9" custLinFactNeighborX="-494" custLinFactNeighborY="2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71A1C-C290-41E4-8D56-ED9B2EE3BE96}" type="pres">
      <dgm:prSet presAssocID="{7C5788DB-4E1F-4896-8411-9FC215C8DADA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949F9081-E14F-4E77-97A2-E1BF1FC494CC}" type="pres">
      <dgm:prSet presAssocID="{8630EC28-6E19-47CF-970C-DB3300A18638}" presName="compNode" presStyleCnt="0"/>
      <dgm:spPr/>
      <dgm:t>
        <a:bodyPr/>
        <a:lstStyle/>
        <a:p>
          <a:endParaRPr lang="ru-RU"/>
        </a:p>
      </dgm:t>
    </dgm:pt>
    <dgm:pt modelId="{A4114205-6625-45B6-B956-A4F8B7489E25}" type="pres">
      <dgm:prSet presAssocID="{8630EC28-6E19-47CF-970C-DB3300A18638}" presName="dummyConnPt" presStyleCnt="0"/>
      <dgm:spPr/>
      <dgm:t>
        <a:bodyPr/>
        <a:lstStyle/>
        <a:p>
          <a:endParaRPr lang="ru-RU"/>
        </a:p>
      </dgm:t>
    </dgm:pt>
    <dgm:pt modelId="{EF62F21C-9170-4C7E-A257-7E0FA5E8FDF9}" type="pres">
      <dgm:prSet presAssocID="{8630EC28-6E19-47CF-970C-DB3300A1863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01089-D50E-4056-B032-7857262666E7}" type="pres">
      <dgm:prSet presAssocID="{AF3859D0-6295-4EC9-A4E8-40D51181D35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B5D415-6F2B-482A-A113-0C0C771F229E}" type="pres">
      <dgm:prSet presAssocID="{27089373-F9A2-41A3-AF36-72F69EA80A1D}" presName="compNode" presStyleCnt="0"/>
      <dgm:spPr/>
      <dgm:t>
        <a:bodyPr/>
        <a:lstStyle/>
        <a:p>
          <a:endParaRPr lang="ru-RU"/>
        </a:p>
      </dgm:t>
    </dgm:pt>
    <dgm:pt modelId="{F5CA820B-F8E7-4961-96DD-54D84FB0D7B8}" type="pres">
      <dgm:prSet presAssocID="{27089373-F9A2-41A3-AF36-72F69EA80A1D}" presName="dummyConnPt" presStyleCnt="0"/>
      <dgm:spPr/>
      <dgm:t>
        <a:bodyPr/>
        <a:lstStyle/>
        <a:p>
          <a:endParaRPr lang="ru-RU"/>
        </a:p>
      </dgm:t>
    </dgm:pt>
    <dgm:pt modelId="{E25868ED-9765-4EBC-A60A-AE660272817F}" type="pres">
      <dgm:prSet presAssocID="{27089373-F9A2-41A3-AF36-72F69EA80A1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2B1FB-6E0F-4C61-8A42-D13DAA219521}" type="pres">
      <dgm:prSet presAssocID="{59CDD0EB-1E0D-48BA-90C7-513162A80ECB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3DD58107-6BBA-4A11-8653-23E1A9614314}" type="pres">
      <dgm:prSet presAssocID="{A512208C-4A15-4F0E-BE01-A40AF9CAA52F}" presName="compNode" presStyleCnt="0"/>
      <dgm:spPr/>
      <dgm:t>
        <a:bodyPr/>
        <a:lstStyle/>
        <a:p>
          <a:endParaRPr lang="ru-RU"/>
        </a:p>
      </dgm:t>
    </dgm:pt>
    <dgm:pt modelId="{33B20AFA-39F2-4114-800B-9AE3ECAABF3B}" type="pres">
      <dgm:prSet presAssocID="{A512208C-4A15-4F0E-BE01-A40AF9CAA52F}" presName="dummyConnPt" presStyleCnt="0"/>
      <dgm:spPr/>
      <dgm:t>
        <a:bodyPr/>
        <a:lstStyle/>
        <a:p>
          <a:endParaRPr lang="ru-RU"/>
        </a:p>
      </dgm:t>
    </dgm:pt>
    <dgm:pt modelId="{F52AB07B-447E-4C11-A6F2-4328A0FC52F6}" type="pres">
      <dgm:prSet presAssocID="{A512208C-4A15-4F0E-BE01-A40AF9CAA52F}" presName="node" presStyleLbl="node1" presStyleIdx="5" presStyleCnt="9" custScaleX="110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20A7A-77BF-469C-AB7D-4E4BA595D8BD}" type="pres">
      <dgm:prSet presAssocID="{B6DD9653-3B9A-4E3F-A914-E09F5E5D6E1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3FBDD804-67C9-458C-9AD9-A893D56623CA}" type="pres">
      <dgm:prSet presAssocID="{4117393C-6F1B-4159-AC0E-BC80D7000D36}" presName="compNode" presStyleCnt="0"/>
      <dgm:spPr/>
      <dgm:t>
        <a:bodyPr/>
        <a:lstStyle/>
        <a:p>
          <a:endParaRPr lang="ru-RU"/>
        </a:p>
      </dgm:t>
    </dgm:pt>
    <dgm:pt modelId="{715C1275-4070-40BF-89C0-812755C908DD}" type="pres">
      <dgm:prSet presAssocID="{4117393C-6F1B-4159-AC0E-BC80D7000D36}" presName="dummyConnPt" presStyleCnt="0"/>
      <dgm:spPr/>
      <dgm:t>
        <a:bodyPr/>
        <a:lstStyle/>
        <a:p>
          <a:endParaRPr lang="ru-RU"/>
        </a:p>
      </dgm:t>
    </dgm:pt>
    <dgm:pt modelId="{781F2B92-9D92-47DF-A4E6-A0DB1473EC77}" type="pres">
      <dgm:prSet presAssocID="{4117393C-6F1B-4159-AC0E-BC80D7000D3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28537-0313-4A71-889B-02A7AE97B2AA}" type="pres">
      <dgm:prSet presAssocID="{F2E672FA-C096-4335-AF16-8EFEC39E3343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E66DFF82-F369-4737-B0A3-01CBECE25315}" type="pres">
      <dgm:prSet presAssocID="{43F9FACB-5813-4A21-B00E-9712F9794309}" presName="compNode" presStyleCnt="0"/>
      <dgm:spPr/>
      <dgm:t>
        <a:bodyPr/>
        <a:lstStyle/>
        <a:p>
          <a:endParaRPr lang="ru-RU"/>
        </a:p>
      </dgm:t>
    </dgm:pt>
    <dgm:pt modelId="{C3C592FA-FDD4-46E3-8AB4-1DEA9EE3BB20}" type="pres">
      <dgm:prSet presAssocID="{43F9FACB-5813-4A21-B00E-9712F9794309}" presName="dummyConnPt" presStyleCnt="0"/>
      <dgm:spPr/>
      <dgm:t>
        <a:bodyPr/>
        <a:lstStyle/>
        <a:p>
          <a:endParaRPr lang="ru-RU"/>
        </a:p>
      </dgm:t>
    </dgm:pt>
    <dgm:pt modelId="{D2D9C1C0-10BB-4201-86D6-2F9057FE3727}" type="pres">
      <dgm:prSet presAssocID="{43F9FACB-5813-4A21-B00E-9712F979430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2E048-E6D6-49E1-957D-B9FC37EA6417}" type="pres">
      <dgm:prSet presAssocID="{B2648A0A-9BB6-4626-A214-231473B04F52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4AEEC890-C825-4A26-8817-B2DEF62775AA}" type="pres">
      <dgm:prSet presAssocID="{00AEDF5D-8A7F-4352-93DB-E399269A82A7}" presName="compNode" presStyleCnt="0"/>
      <dgm:spPr/>
      <dgm:t>
        <a:bodyPr/>
        <a:lstStyle/>
        <a:p>
          <a:endParaRPr lang="ru-RU"/>
        </a:p>
      </dgm:t>
    </dgm:pt>
    <dgm:pt modelId="{5256FB2C-268F-4488-862C-7B658D93A602}" type="pres">
      <dgm:prSet presAssocID="{00AEDF5D-8A7F-4352-93DB-E399269A82A7}" presName="dummyConnPt" presStyleCnt="0"/>
      <dgm:spPr/>
      <dgm:t>
        <a:bodyPr/>
        <a:lstStyle/>
        <a:p>
          <a:endParaRPr lang="ru-RU"/>
        </a:p>
      </dgm:t>
    </dgm:pt>
    <dgm:pt modelId="{FA1C2A62-38E3-438B-A21F-8347ABA22883}" type="pres">
      <dgm:prSet presAssocID="{00AEDF5D-8A7F-4352-93DB-E399269A82A7}" presName="node" presStyleLbl="node1" presStyleIdx="8" presStyleCnt="9" custScaleX="94273" custScaleY="89488" custLinFactNeighborX="21" custLinFactNeighborY="6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DB490-F63C-43AF-9392-6D1B14E5D7DA}" type="presOf" srcId="{F2E672FA-C096-4335-AF16-8EFEC39E3343}" destId="{F9C28537-0313-4A71-889B-02A7AE97B2AA}" srcOrd="0" destOrd="0" presId="urn:microsoft.com/office/officeart/2005/8/layout/bProcess4"/>
    <dgm:cxn modelId="{B466C6DB-A33B-499B-A44B-390E563CDCA7}" type="presOf" srcId="{B2648A0A-9BB6-4626-A214-231473B04F52}" destId="{3D02E048-E6D6-49E1-957D-B9FC37EA6417}" srcOrd="0" destOrd="0" presId="urn:microsoft.com/office/officeart/2005/8/layout/bProcess4"/>
    <dgm:cxn modelId="{EA6C4917-B7A0-4C81-BF77-7528EC4FD9F1}" type="presOf" srcId="{7C5788DB-4E1F-4896-8411-9FC215C8DADA}" destId="{1DA71A1C-C290-41E4-8D56-ED9B2EE3BE96}" srcOrd="0" destOrd="0" presId="urn:microsoft.com/office/officeart/2005/8/layout/bProcess4"/>
    <dgm:cxn modelId="{C237F807-777E-4E2D-9775-1E9D07E32381}" srcId="{532F3ECB-5BAE-44B5-84CB-A7395995097F}" destId="{00AEDF5D-8A7F-4352-93DB-E399269A82A7}" srcOrd="8" destOrd="0" parTransId="{52F56F43-994C-4426-9CD8-E5551DC5D737}" sibTransId="{D5598E27-8329-4F19-86A0-484AB1C6C1CB}"/>
    <dgm:cxn modelId="{CFFB4A24-26C4-4CBC-875C-CE2631785A3E}" srcId="{532F3ECB-5BAE-44B5-84CB-A7395995097F}" destId="{C33DCA03-5062-4528-83AB-9DB47774EF67}" srcOrd="0" destOrd="0" parTransId="{433B1B72-B409-4FDC-851F-6520A9681000}" sibTransId="{4D213CDE-9FAC-43B8-9ADC-32E0AD2B16B3}"/>
    <dgm:cxn modelId="{414E26AE-E6F6-4C8C-A573-0AE195154351}" srcId="{532F3ECB-5BAE-44B5-84CB-A7395995097F}" destId="{E93734EB-EF65-45DD-BA5A-872BAAA0458F}" srcOrd="1" destOrd="0" parTransId="{D2ABD810-64E0-40FA-9D3D-9185CE731379}" sibTransId="{4D5F5ED9-E03F-448C-85C6-5E55B8F384F8}"/>
    <dgm:cxn modelId="{5C79DA18-24ED-4436-B6CC-1A3D7FD657AF}" type="presOf" srcId="{43F9FACB-5813-4A21-B00E-9712F9794309}" destId="{D2D9C1C0-10BB-4201-86D6-2F9057FE3727}" srcOrd="0" destOrd="0" presId="urn:microsoft.com/office/officeart/2005/8/layout/bProcess4"/>
    <dgm:cxn modelId="{296A8FE1-9E11-4595-B4C4-5C99C9180C32}" type="presOf" srcId="{A512208C-4A15-4F0E-BE01-A40AF9CAA52F}" destId="{F52AB07B-447E-4C11-A6F2-4328A0FC52F6}" srcOrd="0" destOrd="0" presId="urn:microsoft.com/office/officeart/2005/8/layout/bProcess4"/>
    <dgm:cxn modelId="{A9BC4FD8-23A5-4724-9F0F-16913D7C57FB}" type="presOf" srcId="{00AEDF5D-8A7F-4352-93DB-E399269A82A7}" destId="{FA1C2A62-38E3-438B-A21F-8347ABA22883}" srcOrd="0" destOrd="0" presId="urn:microsoft.com/office/officeart/2005/8/layout/bProcess4"/>
    <dgm:cxn modelId="{0DB9BB75-E929-49D1-B457-8923AA2866ED}" type="presOf" srcId="{59CDD0EB-1E0D-48BA-90C7-513162A80ECB}" destId="{A2D2B1FB-6E0F-4C61-8A42-D13DAA219521}" srcOrd="0" destOrd="0" presId="urn:microsoft.com/office/officeart/2005/8/layout/bProcess4"/>
    <dgm:cxn modelId="{7C59B5B2-AB88-4D16-9EE9-FB5745CFE9B4}" srcId="{532F3ECB-5BAE-44B5-84CB-A7395995097F}" destId="{A512208C-4A15-4F0E-BE01-A40AF9CAA52F}" srcOrd="5" destOrd="0" parTransId="{14E86038-A361-4937-8AA0-8B9EFB060430}" sibTransId="{B6DD9653-3B9A-4E3F-A914-E09F5E5D6E1E}"/>
    <dgm:cxn modelId="{E1064F91-0F03-448B-B729-255C1CBB3242}" srcId="{532F3ECB-5BAE-44B5-84CB-A7395995097F}" destId="{27089373-F9A2-41A3-AF36-72F69EA80A1D}" srcOrd="4" destOrd="0" parTransId="{B65481F8-7CED-4061-BEC3-FAF82F89D474}" sibTransId="{59CDD0EB-1E0D-48BA-90C7-513162A80ECB}"/>
    <dgm:cxn modelId="{3E7E9323-0553-4F7D-BAA3-70B5FA257669}" type="presOf" srcId="{8630EC28-6E19-47CF-970C-DB3300A18638}" destId="{EF62F21C-9170-4C7E-A257-7E0FA5E8FDF9}" srcOrd="0" destOrd="0" presId="urn:microsoft.com/office/officeart/2005/8/layout/bProcess4"/>
    <dgm:cxn modelId="{C44A7693-C07A-4357-80EE-80B090CD7D71}" type="presOf" srcId="{4D213CDE-9FAC-43B8-9ADC-32E0AD2B16B3}" destId="{81313E58-09B8-4E6D-AD53-3621B32464EF}" srcOrd="0" destOrd="0" presId="urn:microsoft.com/office/officeart/2005/8/layout/bProcess4"/>
    <dgm:cxn modelId="{E9C3D9DB-410A-4F68-BB37-597B55F11C23}" type="presOf" srcId="{4D5F5ED9-E03F-448C-85C6-5E55B8F384F8}" destId="{E178A243-9D1C-45D0-9D00-8DC176CB2466}" srcOrd="0" destOrd="0" presId="urn:microsoft.com/office/officeart/2005/8/layout/bProcess4"/>
    <dgm:cxn modelId="{85FE3475-3E5D-4644-9A37-DF491F1CFBEF}" type="presOf" srcId="{27089373-F9A2-41A3-AF36-72F69EA80A1D}" destId="{E25868ED-9765-4EBC-A60A-AE660272817F}" srcOrd="0" destOrd="0" presId="urn:microsoft.com/office/officeart/2005/8/layout/bProcess4"/>
    <dgm:cxn modelId="{D607315C-A7FE-4504-8650-317C9D266390}" type="presOf" srcId="{C33DCA03-5062-4528-83AB-9DB47774EF67}" destId="{675A4C11-F72A-4228-AE06-3F3B61A93C99}" srcOrd="0" destOrd="0" presId="urn:microsoft.com/office/officeart/2005/8/layout/bProcess4"/>
    <dgm:cxn modelId="{1F1D6D26-0F12-4B96-BAEB-3E3EDEBFB993}" srcId="{532F3ECB-5BAE-44B5-84CB-A7395995097F}" destId="{43F9FACB-5813-4A21-B00E-9712F9794309}" srcOrd="7" destOrd="0" parTransId="{7FE78276-853F-408B-A5BB-7A49A014212B}" sibTransId="{B2648A0A-9BB6-4626-A214-231473B04F52}"/>
    <dgm:cxn modelId="{188289D3-DAD8-4434-BAEC-FBA329ED3E5A}" srcId="{532F3ECB-5BAE-44B5-84CB-A7395995097F}" destId="{4117393C-6F1B-4159-AC0E-BC80D7000D36}" srcOrd="6" destOrd="0" parTransId="{C49C00CE-CDB9-4367-AC23-B273B3521658}" sibTransId="{F2E672FA-C096-4335-AF16-8EFEC39E3343}"/>
    <dgm:cxn modelId="{F0523678-AD42-4C1D-B67A-6C968FEA3F9E}" type="presOf" srcId="{62E2E6C1-0F0D-452E-9A35-2026E1374935}" destId="{028D1D48-77F5-4C7E-8A2C-F00912C6630C}" srcOrd="0" destOrd="0" presId="urn:microsoft.com/office/officeart/2005/8/layout/bProcess4"/>
    <dgm:cxn modelId="{5015F26C-05C6-4EB3-9B96-B74757783380}" type="presOf" srcId="{AF3859D0-6295-4EC9-A4E8-40D51181D356}" destId="{62801089-D50E-4056-B032-7857262666E7}" srcOrd="0" destOrd="0" presId="urn:microsoft.com/office/officeart/2005/8/layout/bProcess4"/>
    <dgm:cxn modelId="{2A1D7CB9-6CE9-44ED-8345-72576CC6F931}" srcId="{532F3ECB-5BAE-44B5-84CB-A7395995097F}" destId="{8630EC28-6E19-47CF-970C-DB3300A18638}" srcOrd="3" destOrd="0" parTransId="{F1ECE3BD-BDE2-48D8-873A-02FF8C0788FB}" sibTransId="{AF3859D0-6295-4EC9-A4E8-40D51181D356}"/>
    <dgm:cxn modelId="{F6688DAB-9EBD-43AF-9E76-E5237821FF62}" srcId="{532F3ECB-5BAE-44B5-84CB-A7395995097F}" destId="{62E2E6C1-0F0D-452E-9A35-2026E1374935}" srcOrd="2" destOrd="0" parTransId="{C337E9F5-AC4D-4D56-B213-4DEE1D301859}" sibTransId="{7C5788DB-4E1F-4896-8411-9FC215C8DADA}"/>
    <dgm:cxn modelId="{078BAA2A-21F0-44F3-BB8F-ADB31A800D86}" type="presOf" srcId="{E93734EB-EF65-45DD-BA5A-872BAAA0458F}" destId="{3CBBCEF7-F3EB-4945-A3C6-FB5F1F751B2F}" srcOrd="0" destOrd="0" presId="urn:microsoft.com/office/officeart/2005/8/layout/bProcess4"/>
    <dgm:cxn modelId="{C02B7356-F9FB-4FE6-A084-13CD131D1768}" type="presOf" srcId="{4117393C-6F1B-4159-AC0E-BC80D7000D36}" destId="{781F2B92-9D92-47DF-A4E6-A0DB1473EC77}" srcOrd="0" destOrd="0" presId="urn:microsoft.com/office/officeart/2005/8/layout/bProcess4"/>
    <dgm:cxn modelId="{823F9B08-E079-475A-BA00-6857A074901C}" type="presOf" srcId="{532F3ECB-5BAE-44B5-84CB-A7395995097F}" destId="{48995232-9746-43DF-B75C-359AADF3B600}" srcOrd="0" destOrd="0" presId="urn:microsoft.com/office/officeart/2005/8/layout/bProcess4"/>
    <dgm:cxn modelId="{7874EC50-01A4-4CC9-B367-DBCA61BFCD4F}" type="presOf" srcId="{B6DD9653-3B9A-4E3F-A914-E09F5E5D6E1E}" destId="{62F20A7A-77BF-469C-AB7D-4E4BA595D8BD}" srcOrd="0" destOrd="0" presId="urn:microsoft.com/office/officeart/2005/8/layout/bProcess4"/>
    <dgm:cxn modelId="{5C9A9E06-3B0A-4D41-A0A1-0B12F26A84B8}" type="presParOf" srcId="{48995232-9746-43DF-B75C-359AADF3B600}" destId="{34D4710E-249A-45E8-9837-6058FDFE1952}" srcOrd="0" destOrd="0" presId="urn:microsoft.com/office/officeart/2005/8/layout/bProcess4"/>
    <dgm:cxn modelId="{AF2351AF-7A61-47E3-A87B-7BDF96895EE9}" type="presParOf" srcId="{34D4710E-249A-45E8-9837-6058FDFE1952}" destId="{071D8233-D773-48A8-AE74-B47A700C443D}" srcOrd="0" destOrd="0" presId="urn:microsoft.com/office/officeart/2005/8/layout/bProcess4"/>
    <dgm:cxn modelId="{357D49C5-224C-43F1-A7B1-F4CBE7F6147D}" type="presParOf" srcId="{34D4710E-249A-45E8-9837-6058FDFE1952}" destId="{675A4C11-F72A-4228-AE06-3F3B61A93C99}" srcOrd="1" destOrd="0" presId="urn:microsoft.com/office/officeart/2005/8/layout/bProcess4"/>
    <dgm:cxn modelId="{1C49AA81-10C8-4326-BC2E-A579484180CD}" type="presParOf" srcId="{48995232-9746-43DF-B75C-359AADF3B600}" destId="{81313E58-09B8-4E6D-AD53-3621B32464EF}" srcOrd="1" destOrd="0" presId="urn:microsoft.com/office/officeart/2005/8/layout/bProcess4"/>
    <dgm:cxn modelId="{FD05F2BF-90CC-48F5-8286-943116245C73}" type="presParOf" srcId="{48995232-9746-43DF-B75C-359AADF3B600}" destId="{148E64F1-45B5-407A-A52C-C7A129425883}" srcOrd="2" destOrd="0" presId="urn:microsoft.com/office/officeart/2005/8/layout/bProcess4"/>
    <dgm:cxn modelId="{A8C70B83-33B8-437D-A31C-DFFF0AA747FE}" type="presParOf" srcId="{148E64F1-45B5-407A-A52C-C7A129425883}" destId="{71584FB0-C37E-4434-9DE7-5CF7DA54B4BE}" srcOrd="0" destOrd="0" presId="urn:microsoft.com/office/officeart/2005/8/layout/bProcess4"/>
    <dgm:cxn modelId="{40569F35-D21E-4568-B832-4E6EE9035D31}" type="presParOf" srcId="{148E64F1-45B5-407A-A52C-C7A129425883}" destId="{3CBBCEF7-F3EB-4945-A3C6-FB5F1F751B2F}" srcOrd="1" destOrd="0" presId="urn:microsoft.com/office/officeart/2005/8/layout/bProcess4"/>
    <dgm:cxn modelId="{1CAA8064-EBF6-4301-9C8C-5D081E8B1389}" type="presParOf" srcId="{48995232-9746-43DF-B75C-359AADF3B600}" destId="{E178A243-9D1C-45D0-9D00-8DC176CB2466}" srcOrd="3" destOrd="0" presId="urn:microsoft.com/office/officeart/2005/8/layout/bProcess4"/>
    <dgm:cxn modelId="{C0AD1C17-CB1B-4C06-B387-67EB14426BD7}" type="presParOf" srcId="{48995232-9746-43DF-B75C-359AADF3B600}" destId="{AF3C4372-C476-47BB-98CE-EB8D74552202}" srcOrd="4" destOrd="0" presId="urn:microsoft.com/office/officeart/2005/8/layout/bProcess4"/>
    <dgm:cxn modelId="{DB58B1FE-EB8B-479E-9683-D4B70CF21BB9}" type="presParOf" srcId="{AF3C4372-C476-47BB-98CE-EB8D74552202}" destId="{946C374C-9EF2-42B0-85CF-8FFC39D56CF2}" srcOrd="0" destOrd="0" presId="urn:microsoft.com/office/officeart/2005/8/layout/bProcess4"/>
    <dgm:cxn modelId="{87F25D79-2F40-4985-9A44-A268E4112A9E}" type="presParOf" srcId="{AF3C4372-C476-47BB-98CE-EB8D74552202}" destId="{028D1D48-77F5-4C7E-8A2C-F00912C6630C}" srcOrd="1" destOrd="0" presId="urn:microsoft.com/office/officeart/2005/8/layout/bProcess4"/>
    <dgm:cxn modelId="{A39783D6-05D0-4347-B701-033B048E494A}" type="presParOf" srcId="{48995232-9746-43DF-B75C-359AADF3B600}" destId="{1DA71A1C-C290-41E4-8D56-ED9B2EE3BE96}" srcOrd="5" destOrd="0" presId="urn:microsoft.com/office/officeart/2005/8/layout/bProcess4"/>
    <dgm:cxn modelId="{8577D5D4-D0AB-4F77-B717-79FD5FDE2229}" type="presParOf" srcId="{48995232-9746-43DF-B75C-359AADF3B600}" destId="{949F9081-E14F-4E77-97A2-E1BF1FC494CC}" srcOrd="6" destOrd="0" presId="urn:microsoft.com/office/officeart/2005/8/layout/bProcess4"/>
    <dgm:cxn modelId="{2FC56F31-0EBD-49AA-A138-B84D1E4B093D}" type="presParOf" srcId="{949F9081-E14F-4E77-97A2-E1BF1FC494CC}" destId="{A4114205-6625-45B6-B956-A4F8B7489E25}" srcOrd="0" destOrd="0" presId="urn:microsoft.com/office/officeart/2005/8/layout/bProcess4"/>
    <dgm:cxn modelId="{11334358-71EB-43EF-B26F-AC892ED511A2}" type="presParOf" srcId="{949F9081-E14F-4E77-97A2-E1BF1FC494CC}" destId="{EF62F21C-9170-4C7E-A257-7E0FA5E8FDF9}" srcOrd="1" destOrd="0" presId="urn:microsoft.com/office/officeart/2005/8/layout/bProcess4"/>
    <dgm:cxn modelId="{FDD0C4F4-B195-419B-8138-1C93476F10B9}" type="presParOf" srcId="{48995232-9746-43DF-B75C-359AADF3B600}" destId="{62801089-D50E-4056-B032-7857262666E7}" srcOrd="7" destOrd="0" presId="urn:microsoft.com/office/officeart/2005/8/layout/bProcess4"/>
    <dgm:cxn modelId="{F7929ABD-BFA9-48BD-AC47-DEC931809170}" type="presParOf" srcId="{48995232-9746-43DF-B75C-359AADF3B600}" destId="{66B5D415-6F2B-482A-A113-0C0C771F229E}" srcOrd="8" destOrd="0" presId="urn:microsoft.com/office/officeart/2005/8/layout/bProcess4"/>
    <dgm:cxn modelId="{518B6F69-3822-4ACB-A019-77CBF8938A1E}" type="presParOf" srcId="{66B5D415-6F2B-482A-A113-0C0C771F229E}" destId="{F5CA820B-F8E7-4961-96DD-54D84FB0D7B8}" srcOrd="0" destOrd="0" presId="urn:microsoft.com/office/officeart/2005/8/layout/bProcess4"/>
    <dgm:cxn modelId="{D2D002A5-8B64-41AC-9B7A-04BA6B8FEE83}" type="presParOf" srcId="{66B5D415-6F2B-482A-A113-0C0C771F229E}" destId="{E25868ED-9765-4EBC-A60A-AE660272817F}" srcOrd="1" destOrd="0" presId="urn:microsoft.com/office/officeart/2005/8/layout/bProcess4"/>
    <dgm:cxn modelId="{32DB6553-2954-4613-AC16-9F579E32486A}" type="presParOf" srcId="{48995232-9746-43DF-B75C-359AADF3B600}" destId="{A2D2B1FB-6E0F-4C61-8A42-D13DAA219521}" srcOrd="9" destOrd="0" presId="urn:microsoft.com/office/officeart/2005/8/layout/bProcess4"/>
    <dgm:cxn modelId="{80CCEEFB-2331-4BB0-8B55-A0E71E3FBF9F}" type="presParOf" srcId="{48995232-9746-43DF-B75C-359AADF3B600}" destId="{3DD58107-6BBA-4A11-8653-23E1A9614314}" srcOrd="10" destOrd="0" presId="urn:microsoft.com/office/officeart/2005/8/layout/bProcess4"/>
    <dgm:cxn modelId="{73AF415C-D995-4ECA-8E27-D540385CFE7F}" type="presParOf" srcId="{3DD58107-6BBA-4A11-8653-23E1A9614314}" destId="{33B20AFA-39F2-4114-800B-9AE3ECAABF3B}" srcOrd="0" destOrd="0" presId="urn:microsoft.com/office/officeart/2005/8/layout/bProcess4"/>
    <dgm:cxn modelId="{A35F1B2F-EE55-4C5E-8E2A-8A890389EA2A}" type="presParOf" srcId="{3DD58107-6BBA-4A11-8653-23E1A9614314}" destId="{F52AB07B-447E-4C11-A6F2-4328A0FC52F6}" srcOrd="1" destOrd="0" presId="urn:microsoft.com/office/officeart/2005/8/layout/bProcess4"/>
    <dgm:cxn modelId="{68FB61F7-E7DA-4BEC-A28D-53A3EE88F306}" type="presParOf" srcId="{48995232-9746-43DF-B75C-359AADF3B600}" destId="{62F20A7A-77BF-469C-AB7D-4E4BA595D8BD}" srcOrd="11" destOrd="0" presId="urn:microsoft.com/office/officeart/2005/8/layout/bProcess4"/>
    <dgm:cxn modelId="{4DA1938E-417E-4BB7-A4EE-6C66B811F3AF}" type="presParOf" srcId="{48995232-9746-43DF-B75C-359AADF3B600}" destId="{3FBDD804-67C9-458C-9AD9-A893D56623CA}" srcOrd="12" destOrd="0" presId="urn:microsoft.com/office/officeart/2005/8/layout/bProcess4"/>
    <dgm:cxn modelId="{8A5FB12F-C636-4921-9D8B-B2BE55FC9065}" type="presParOf" srcId="{3FBDD804-67C9-458C-9AD9-A893D56623CA}" destId="{715C1275-4070-40BF-89C0-812755C908DD}" srcOrd="0" destOrd="0" presId="urn:microsoft.com/office/officeart/2005/8/layout/bProcess4"/>
    <dgm:cxn modelId="{F5D52E73-81DB-4274-8273-23E9479A4110}" type="presParOf" srcId="{3FBDD804-67C9-458C-9AD9-A893D56623CA}" destId="{781F2B92-9D92-47DF-A4E6-A0DB1473EC77}" srcOrd="1" destOrd="0" presId="urn:microsoft.com/office/officeart/2005/8/layout/bProcess4"/>
    <dgm:cxn modelId="{CE78C97F-8DD1-4FF2-8D5C-3A5FF7B9E829}" type="presParOf" srcId="{48995232-9746-43DF-B75C-359AADF3B600}" destId="{F9C28537-0313-4A71-889B-02A7AE97B2AA}" srcOrd="13" destOrd="0" presId="urn:microsoft.com/office/officeart/2005/8/layout/bProcess4"/>
    <dgm:cxn modelId="{7662F3C2-1668-40FA-834E-672FFA1641EA}" type="presParOf" srcId="{48995232-9746-43DF-B75C-359AADF3B600}" destId="{E66DFF82-F369-4737-B0A3-01CBECE25315}" srcOrd="14" destOrd="0" presId="urn:microsoft.com/office/officeart/2005/8/layout/bProcess4"/>
    <dgm:cxn modelId="{A4705224-CAB7-4989-A46D-D23B350BC157}" type="presParOf" srcId="{E66DFF82-F369-4737-B0A3-01CBECE25315}" destId="{C3C592FA-FDD4-46E3-8AB4-1DEA9EE3BB20}" srcOrd="0" destOrd="0" presId="urn:microsoft.com/office/officeart/2005/8/layout/bProcess4"/>
    <dgm:cxn modelId="{D4A7A285-08D4-4549-B4E2-3522ED60B525}" type="presParOf" srcId="{E66DFF82-F369-4737-B0A3-01CBECE25315}" destId="{D2D9C1C0-10BB-4201-86D6-2F9057FE3727}" srcOrd="1" destOrd="0" presId="urn:microsoft.com/office/officeart/2005/8/layout/bProcess4"/>
    <dgm:cxn modelId="{2DB0041C-4D1C-4476-A978-55BEAACBA1C3}" type="presParOf" srcId="{48995232-9746-43DF-B75C-359AADF3B600}" destId="{3D02E048-E6D6-49E1-957D-B9FC37EA6417}" srcOrd="15" destOrd="0" presId="urn:microsoft.com/office/officeart/2005/8/layout/bProcess4"/>
    <dgm:cxn modelId="{9E91C28E-DDA8-4D8D-A38E-808919DA533E}" type="presParOf" srcId="{48995232-9746-43DF-B75C-359AADF3B600}" destId="{4AEEC890-C825-4A26-8817-B2DEF62775AA}" srcOrd="16" destOrd="0" presId="urn:microsoft.com/office/officeart/2005/8/layout/bProcess4"/>
    <dgm:cxn modelId="{9B5DD528-08DF-47EF-A918-556FFDA79631}" type="presParOf" srcId="{4AEEC890-C825-4A26-8817-B2DEF62775AA}" destId="{5256FB2C-268F-4488-862C-7B658D93A602}" srcOrd="0" destOrd="0" presId="urn:microsoft.com/office/officeart/2005/8/layout/bProcess4"/>
    <dgm:cxn modelId="{4D888295-8731-4138-9CEA-905321EC2AD1}" type="presParOf" srcId="{4AEEC890-C825-4A26-8817-B2DEF62775AA}" destId="{FA1C2A62-38E3-438B-A21F-8347ABA2288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BD388A-4D12-483F-97EE-17043284C247}" type="doc">
      <dgm:prSet loTypeId="urn:microsoft.com/office/officeart/2005/8/layout/bProcess4" loCatId="process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B9802260-DA8B-4AF8-B925-21ED0D15A24F}">
      <dgm:prSet phldrT="[Текст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Проекты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00EFA5-EA08-4D58-A326-C0F916AF0E63}" type="parTrans" cxnId="{E26D5A79-79E9-484B-BE47-4CDB084C1FCF}">
      <dgm:prSet/>
      <dgm:spPr/>
      <dgm:t>
        <a:bodyPr/>
        <a:lstStyle/>
        <a:p>
          <a:endParaRPr lang="ru-RU"/>
        </a:p>
      </dgm:t>
    </dgm:pt>
    <dgm:pt modelId="{78D256D1-A85A-47C3-8F6B-E8571AA9A93E}" type="sibTrans" cxnId="{E26D5A79-79E9-484B-BE47-4CDB084C1FCF}">
      <dgm:prSet/>
      <dgm:spPr/>
      <dgm:t>
        <a:bodyPr/>
        <a:lstStyle/>
        <a:p>
          <a:endParaRPr lang="ru-RU"/>
        </a:p>
      </dgm:t>
    </dgm:pt>
    <dgm:pt modelId="{601C965F-FBD6-49A9-97A1-5150588B7993}">
      <dgm:prSet phldrT="[Текст]"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</a:t>
          </a:r>
        </a:p>
      </dgm:t>
    </dgm:pt>
    <dgm:pt modelId="{DA6C164C-18CB-430D-BE22-DF7003C5B54D}" type="parTrans" cxnId="{70AC408C-B02A-4972-8794-2C975A8E9BEE}">
      <dgm:prSet/>
      <dgm:spPr/>
      <dgm:t>
        <a:bodyPr/>
        <a:lstStyle/>
        <a:p>
          <a:endParaRPr lang="ru-RU"/>
        </a:p>
      </dgm:t>
    </dgm:pt>
    <dgm:pt modelId="{55BC551A-180C-460A-8B0C-EB8389CEC6FF}" type="sibTrans" cxnId="{70AC408C-B02A-4972-8794-2C975A8E9BEE}">
      <dgm:prSet/>
      <dgm:spPr/>
      <dgm:t>
        <a:bodyPr/>
        <a:lstStyle/>
        <a:p>
          <a:endParaRPr lang="ru-RU"/>
        </a:p>
      </dgm:t>
    </dgm:pt>
    <dgm:pt modelId="{95B63DB4-7F3F-41E2-A631-3111250FDCC0}">
      <dgm:prSet phldrT="[Текст]" custT="1"/>
      <dgm:spPr>
        <a:solidFill>
          <a:srgbClr val="C3EBCD"/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акций 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AC0E79-1845-4663-BCB4-FB49E37B3F90}" type="parTrans" cxnId="{2B3495D2-D09F-41CF-B7D7-ED6BB69B991C}">
      <dgm:prSet/>
      <dgm:spPr/>
      <dgm:t>
        <a:bodyPr/>
        <a:lstStyle/>
        <a:p>
          <a:endParaRPr lang="ru-RU"/>
        </a:p>
      </dgm:t>
    </dgm:pt>
    <dgm:pt modelId="{4CDD86AF-764C-424B-9D17-1DCA2753A529}" type="sibTrans" cxnId="{2B3495D2-D09F-41CF-B7D7-ED6BB69B991C}">
      <dgm:prSet/>
      <dgm:spPr/>
      <dgm:t>
        <a:bodyPr/>
        <a:lstStyle/>
        <a:p>
          <a:endParaRPr lang="ru-RU"/>
        </a:p>
      </dgm:t>
    </dgm:pt>
    <dgm:pt modelId="{8E827056-171A-4974-A2E1-CF8A5E83664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Практикумы</a:t>
          </a:r>
        </a:p>
      </dgm:t>
    </dgm:pt>
    <dgm:pt modelId="{2C77A19B-A64E-495F-9172-BB33F0C0EA3C}" type="parTrans" cxnId="{4A6E0C45-18A6-439A-96E5-AFA29E16D333}">
      <dgm:prSet/>
      <dgm:spPr/>
      <dgm:t>
        <a:bodyPr/>
        <a:lstStyle/>
        <a:p>
          <a:endParaRPr lang="ru-RU"/>
        </a:p>
      </dgm:t>
    </dgm:pt>
    <dgm:pt modelId="{9BFF5B02-E45C-4BBB-9883-C853B113CF08}" type="sibTrans" cxnId="{4A6E0C45-18A6-439A-96E5-AFA29E16D333}">
      <dgm:prSet/>
      <dgm:spPr/>
      <dgm:t>
        <a:bodyPr/>
        <a:lstStyle/>
        <a:p>
          <a:endParaRPr lang="ru-RU"/>
        </a:p>
      </dgm:t>
    </dgm:pt>
    <dgm:pt modelId="{9C66055F-BC3D-4469-8553-AEA2029AE41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мастер-классов</a:t>
          </a:r>
        </a:p>
      </dgm:t>
    </dgm:pt>
    <dgm:pt modelId="{633BA558-CA0B-432E-89C9-E470FDE90F0E}" type="parTrans" cxnId="{CD8902AE-3D2F-4EF4-9606-BE7C825C97A2}">
      <dgm:prSet/>
      <dgm:spPr/>
      <dgm:t>
        <a:bodyPr/>
        <a:lstStyle/>
        <a:p>
          <a:endParaRPr lang="ru-RU"/>
        </a:p>
      </dgm:t>
    </dgm:pt>
    <dgm:pt modelId="{7BB2E568-5C84-4463-842D-E8AC0325EF28}" type="sibTrans" cxnId="{CD8902AE-3D2F-4EF4-9606-BE7C825C97A2}">
      <dgm:prSet/>
      <dgm:spPr/>
      <dgm:t>
        <a:bodyPr/>
        <a:lstStyle/>
        <a:p>
          <a:endParaRPr lang="ru-RU"/>
        </a:p>
      </dgm:t>
    </dgm:pt>
    <dgm:pt modelId="{76DDA56E-98F5-40AB-8F6A-7960E6F6A6E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Гостевая книга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846ED6-7AD6-4B87-9590-9069D01C1330}" type="parTrans" cxnId="{E9498A0A-1F5E-4B38-A3EE-D6C49DD9D0E9}">
      <dgm:prSet/>
      <dgm:spPr/>
      <dgm:t>
        <a:bodyPr/>
        <a:lstStyle/>
        <a:p>
          <a:endParaRPr lang="ru-RU"/>
        </a:p>
      </dgm:t>
    </dgm:pt>
    <dgm:pt modelId="{70798975-FB99-4726-A378-8049FEF30A91}" type="sibTrans" cxnId="{E9498A0A-1F5E-4B38-A3EE-D6C49DD9D0E9}">
      <dgm:prSet/>
      <dgm:spPr/>
      <dgm:t>
        <a:bodyPr/>
        <a:lstStyle/>
        <a:p>
          <a:endParaRPr lang="ru-RU"/>
        </a:p>
      </dgm:t>
    </dgm:pt>
    <dgm:pt modelId="{8BA80D51-7DB7-484E-A6FE-FB78446A4CF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тренинга и деловой игры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522B4C-9A82-438A-BBAF-192A4B90D508}" type="parTrans" cxnId="{9AAEAF8F-F28F-4003-A5F2-1FCFCFD34E3C}">
      <dgm:prSet/>
      <dgm:spPr/>
      <dgm:t>
        <a:bodyPr/>
        <a:lstStyle/>
        <a:p>
          <a:endParaRPr lang="ru-RU"/>
        </a:p>
      </dgm:t>
    </dgm:pt>
    <dgm:pt modelId="{173FD4CE-090F-4FBB-8ED6-253DBD3714CA}" type="sibTrans" cxnId="{9AAEAF8F-F28F-4003-A5F2-1FCFCFD34E3C}">
      <dgm:prSet/>
      <dgm:spPr/>
      <dgm:t>
        <a:bodyPr/>
        <a:lstStyle/>
        <a:p>
          <a:endParaRPr lang="ru-RU"/>
        </a:p>
      </dgm:t>
    </dgm:pt>
    <dgm:pt modelId="{F47542BA-25DD-4858-9EB4-FFAF1A85B68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2">
                <a:lumMod val="7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Выпуски семейных газет и плакатов</a:t>
          </a:r>
        </a:p>
        <a:p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6DEC7947-BB2F-4AAF-99EB-501DAF243D9E}" type="parTrans" cxnId="{2FBBF1ED-D41A-4A44-BC52-2E82EBE90077}">
      <dgm:prSet/>
      <dgm:spPr/>
      <dgm:t>
        <a:bodyPr/>
        <a:lstStyle/>
        <a:p>
          <a:endParaRPr lang="ru-RU"/>
        </a:p>
      </dgm:t>
    </dgm:pt>
    <dgm:pt modelId="{1E583301-4782-4BF4-B2EC-976354D45987}" type="sibTrans" cxnId="{2FBBF1ED-D41A-4A44-BC52-2E82EBE90077}">
      <dgm:prSet/>
      <dgm:spPr/>
      <dgm:t>
        <a:bodyPr/>
        <a:lstStyle/>
        <a:p>
          <a:endParaRPr lang="ru-RU"/>
        </a:p>
      </dgm:t>
    </dgm:pt>
    <dgm:pt modelId="{7BC97445-0E22-42DC-A556-D7712F157F1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Выставка семейных реликвий, коллекций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61D3923-51D3-49E5-B5D7-ABB6631AE89B}" type="parTrans" cxnId="{6515F9E7-BA4E-4EB7-962B-03CB71C748A4}">
      <dgm:prSet/>
      <dgm:spPr/>
      <dgm:t>
        <a:bodyPr/>
        <a:lstStyle/>
        <a:p>
          <a:endParaRPr lang="ru-RU"/>
        </a:p>
      </dgm:t>
    </dgm:pt>
    <dgm:pt modelId="{16C285E5-F029-46AA-A6C2-76BC5E8A5AFE}" type="sibTrans" cxnId="{6515F9E7-BA4E-4EB7-962B-03CB71C748A4}">
      <dgm:prSet/>
      <dgm:spPr/>
      <dgm:t>
        <a:bodyPr/>
        <a:lstStyle/>
        <a:p>
          <a:endParaRPr lang="ru-RU"/>
        </a:p>
      </dgm:t>
    </dgm:pt>
    <dgm:pt modelId="{15E9F336-F31C-420A-BF77-B355581F49D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Интернет-представительства групп 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9FBA4F98-F674-4BE4-8373-8C5F0C33A3FB}" type="parTrans" cxnId="{9F327C29-4F53-484C-9529-46F12A9A8552}">
      <dgm:prSet/>
      <dgm:spPr/>
      <dgm:t>
        <a:bodyPr/>
        <a:lstStyle/>
        <a:p>
          <a:endParaRPr lang="ru-RU"/>
        </a:p>
      </dgm:t>
    </dgm:pt>
    <dgm:pt modelId="{E5BF6A83-1EC9-4261-B277-B97A8958E66C}" type="sibTrans" cxnId="{9F327C29-4F53-484C-9529-46F12A9A8552}">
      <dgm:prSet/>
      <dgm:spPr/>
      <dgm:t>
        <a:bodyPr/>
        <a:lstStyle/>
        <a:p>
          <a:endParaRPr lang="ru-RU"/>
        </a:p>
      </dgm:t>
    </dgm:pt>
    <dgm:pt modelId="{07D916FF-94AA-40F9-BB3F-F0208C1D313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Презентация ДОО</a:t>
          </a:r>
        </a:p>
      </dgm:t>
    </dgm:pt>
    <dgm:pt modelId="{5A7287D4-6F99-4BD6-B50A-F25A4E87C43D}" type="parTrans" cxnId="{E0FE4ABA-FD6D-466D-A911-C774CAB75D9C}">
      <dgm:prSet/>
      <dgm:spPr/>
      <dgm:t>
        <a:bodyPr/>
        <a:lstStyle/>
        <a:p>
          <a:endParaRPr lang="ru-RU"/>
        </a:p>
      </dgm:t>
    </dgm:pt>
    <dgm:pt modelId="{2D2996B8-7560-44F4-95EE-03694134ECA8}" type="sibTrans" cxnId="{E0FE4ABA-FD6D-466D-A911-C774CAB75D9C}">
      <dgm:prSet/>
      <dgm:spPr/>
      <dgm:t>
        <a:bodyPr/>
        <a:lstStyle/>
        <a:p>
          <a:endParaRPr lang="ru-RU"/>
        </a:p>
      </dgm:t>
    </dgm:pt>
    <dgm:pt modelId="{DE1EF714-0245-4A74-B281-831B4DD8EFBC}" type="pres">
      <dgm:prSet presAssocID="{DFBD388A-4D12-483F-97EE-17043284C24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B139898-F503-4210-9B51-50B77A9AB5A1}" type="pres">
      <dgm:prSet presAssocID="{07D916FF-94AA-40F9-BB3F-F0208C1D313A}" presName="compNode" presStyleCnt="0"/>
      <dgm:spPr/>
    </dgm:pt>
    <dgm:pt modelId="{4C4B9E3F-4A7D-477C-AA28-952E98627AC5}" type="pres">
      <dgm:prSet presAssocID="{07D916FF-94AA-40F9-BB3F-F0208C1D313A}" presName="dummyConnPt" presStyleCnt="0"/>
      <dgm:spPr/>
    </dgm:pt>
    <dgm:pt modelId="{FFE8E6C0-243C-4D9F-B161-2008A02FEBAE}" type="pres">
      <dgm:prSet presAssocID="{07D916FF-94AA-40F9-BB3F-F0208C1D313A}" presName="node" presStyleLbl="node1" presStyleIdx="0" presStyleCnt="11" custScaleX="14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89AC5-0ECB-4575-A005-86E9BA219B9A}" type="pres">
      <dgm:prSet presAssocID="{2D2996B8-7560-44F4-95EE-03694134ECA8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7C25C9B1-9E48-4563-868E-E38E6B83A1BE}" type="pres">
      <dgm:prSet presAssocID="{B9802260-DA8B-4AF8-B925-21ED0D15A24F}" presName="compNode" presStyleCnt="0"/>
      <dgm:spPr/>
    </dgm:pt>
    <dgm:pt modelId="{F8C58764-2904-4FAF-829A-66BC98CE7C55}" type="pres">
      <dgm:prSet presAssocID="{B9802260-DA8B-4AF8-B925-21ED0D15A24F}" presName="dummyConnPt" presStyleCnt="0"/>
      <dgm:spPr/>
    </dgm:pt>
    <dgm:pt modelId="{E79C75D0-907B-45EF-9A85-0910C8A59CC9}" type="pres">
      <dgm:prSet presAssocID="{B9802260-DA8B-4AF8-B925-21ED0D15A24F}" presName="node" presStyleLbl="node1" presStyleIdx="1" presStyleCnt="11" custScaleX="14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7A398-D11E-42BA-8F1D-21CF8766C937}" type="pres">
      <dgm:prSet presAssocID="{78D256D1-A85A-47C3-8F6B-E8571AA9A93E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1D1A544A-F0A9-4DA1-B4A3-6FB6CB5A344E}" type="pres">
      <dgm:prSet presAssocID="{15E9F336-F31C-420A-BF77-B355581F49DB}" presName="compNode" presStyleCnt="0"/>
      <dgm:spPr/>
    </dgm:pt>
    <dgm:pt modelId="{0DBCC846-0EE2-4369-AE48-F16C543AF3A2}" type="pres">
      <dgm:prSet presAssocID="{15E9F336-F31C-420A-BF77-B355581F49DB}" presName="dummyConnPt" presStyleCnt="0"/>
      <dgm:spPr/>
    </dgm:pt>
    <dgm:pt modelId="{589FEAC2-343D-45BA-9103-4CCF92A80ED9}" type="pres">
      <dgm:prSet presAssocID="{15E9F336-F31C-420A-BF77-B355581F49DB}" presName="node" presStyleLbl="node1" presStyleIdx="2" presStyleCnt="11" custScaleX="149502" custScaleY="129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1B43E-E31B-4F9F-B868-318A2B458009}" type="pres">
      <dgm:prSet presAssocID="{E5BF6A83-1EC9-4261-B277-B97A8958E66C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BCE09D28-EE8A-4194-BC7B-5B49A846CA26}" type="pres">
      <dgm:prSet presAssocID="{601C965F-FBD6-49A9-97A1-5150588B7993}" presName="compNode" presStyleCnt="0"/>
      <dgm:spPr/>
    </dgm:pt>
    <dgm:pt modelId="{E40C5F3F-7EAC-407A-9295-7589778451A9}" type="pres">
      <dgm:prSet presAssocID="{601C965F-FBD6-49A9-97A1-5150588B7993}" presName="dummyConnPt" presStyleCnt="0"/>
      <dgm:spPr/>
    </dgm:pt>
    <dgm:pt modelId="{9FCB3192-C590-4587-89AC-FAB8895841FF}" type="pres">
      <dgm:prSet presAssocID="{601C965F-FBD6-49A9-97A1-5150588B7993}" presName="node" presStyleLbl="node1" presStyleIdx="3" presStyleCnt="11" custScaleX="13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82F7C-B5CC-4CD3-AB4D-B34370B93284}" type="pres">
      <dgm:prSet presAssocID="{55BC551A-180C-460A-8B0C-EB8389CEC6FF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2C207801-8271-465B-A5A9-BF8D6F8DE6BC}" type="pres">
      <dgm:prSet presAssocID="{95B63DB4-7F3F-41E2-A631-3111250FDCC0}" presName="compNode" presStyleCnt="0"/>
      <dgm:spPr/>
    </dgm:pt>
    <dgm:pt modelId="{FFB6D118-3F1A-443C-BEE6-BD11F922BA80}" type="pres">
      <dgm:prSet presAssocID="{95B63DB4-7F3F-41E2-A631-3111250FDCC0}" presName="dummyConnPt" presStyleCnt="0"/>
      <dgm:spPr/>
    </dgm:pt>
    <dgm:pt modelId="{2241344B-D5FE-4113-9C1C-F5E0D59EBA37}" type="pres">
      <dgm:prSet presAssocID="{95B63DB4-7F3F-41E2-A631-3111250FDCC0}" presName="node" presStyleLbl="node1" presStyleIdx="4" presStyleCnt="11" custLinFactNeighborX="3902" custLinFactNeighborY="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EC59B-9B37-486B-B794-7471E1E8C5E8}" type="pres">
      <dgm:prSet presAssocID="{4CDD86AF-764C-424B-9D17-1DCA2753A529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68B1D9A0-D8AF-49D7-9F0F-DAC40447D864}" type="pres">
      <dgm:prSet presAssocID="{8E827056-171A-4974-A2E1-CF8A5E83664C}" presName="compNode" presStyleCnt="0"/>
      <dgm:spPr/>
    </dgm:pt>
    <dgm:pt modelId="{873E201A-467D-424D-8C37-30D8ECE241E3}" type="pres">
      <dgm:prSet presAssocID="{8E827056-171A-4974-A2E1-CF8A5E83664C}" presName="dummyConnPt" presStyleCnt="0"/>
      <dgm:spPr/>
    </dgm:pt>
    <dgm:pt modelId="{49B6AA05-C75C-4520-B027-876EE99BB3B9}" type="pres">
      <dgm:prSet presAssocID="{8E827056-171A-4974-A2E1-CF8A5E83664C}" presName="node" presStyleLbl="node1" presStyleIdx="5" presStyleCnt="11" custScaleY="10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2E8D8-C8B2-4108-8318-D3CABE7F42F1}" type="pres">
      <dgm:prSet presAssocID="{9BFF5B02-E45C-4BBB-9883-C853B113CF08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540DBB92-02E1-40B8-A202-233AC2C3E3DE}" type="pres">
      <dgm:prSet presAssocID="{9C66055F-BC3D-4469-8553-AEA2029AE41E}" presName="compNode" presStyleCnt="0"/>
      <dgm:spPr/>
    </dgm:pt>
    <dgm:pt modelId="{E8993001-4CF1-4C5F-970F-789D4EE6638F}" type="pres">
      <dgm:prSet presAssocID="{9C66055F-BC3D-4469-8553-AEA2029AE41E}" presName="dummyConnPt" presStyleCnt="0"/>
      <dgm:spPr/>
    </dgm:pt>
    <dgm:pt modelId="{D5F66459-AC7A-4272-89F3-870973A73A39}" type="pres">
      <dgm:prSet presAssocID="{9C66055F-BC3D-4469-8553-AEA2029AE41E}" presName="node" presStyleLbl="node1" presStyleIdx="6" presStyleCnt="11" custScaleX="107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6E13-54D1-4BA1-A28F-287F4B432BD4}" type="pres">
      <dgm:prSet presAssocID="{7BB2E568-5C84-4463-842D-E8AC0325EF28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1813BEA2-813A-48A7-AD3B-DF15AD9CA8A0}" type="pres">
      <dgm:prSet presAssocID="{76DDA56E-98F5-40AB-8F6A-7960E6F6A6E4}" presName="compNode" presStyleCnt="0"/>
      <dgm:spPr/>
    </dgm:pt>
    <dgm:pt modelId="{C65F67F7-83F1-4FAA-8CD8-D973A9BDEA47}" type="pres">
      <dgm:prSet presAssocID="{76DDA56E-98F5-40AB-8F6A-7960E6F6A6E4}" presName="dummyConnPt" presStyleCnt="0"/>
      <dgm:spPr/>
    </dgm:pt>
    <dgm:pt modelId="{2856C6BB-C545-4EEF-9CA9-1BBF97C7B7B1}" type="pres">
      <dgm:prSet presAssocID="{76DDA56E-98F5-40AB-8F6A-7960E6F6A6E4}" presName="node" presStyleLbl="node1" presStyleIdx="7" presStyleCnt="11" custScaleY="101000" custLinFactNeighborX="753" custLinFactNeighborY="-21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D1346-E308-450E-8238-222F6249CCD0}" type="pres">
      <dgm:prSet presAssocID="{70798975-FB99-4726-A378-8049FEF30A91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6CED995E-BDAB-4E40-955C-1CA1772659D6}" type="pres">
      <dgm:prSet presAssocID="{8BA80D51-7DB7-484E-A6FE-FB78446A4CF4}" presName="compNode" presStyleCnt="0"/>
      <dgm:spPr/>
    </dgm:pt>
    <dgm:pt modelId="{9F6646C9-B3B2-4399-A446-04770745CFE2}" type="pres">
      <dgm:prSet presAssocID="{8BA80D51-7DB7-484E-A6FE-FB78446A4CF4}" presName="dummyConnPt" presStyleCnt="0"/>
      <dgm:spPr/>
    </dgm:pt>
    <dgm:pt modelId="{7B1E7A60-8A1E-4163-9BAB-2A8C71B07FC6}" type="pres">
      <dgm:prSet presAssocID="{8BA80D51-7DB7-484E-A6FE-FB78446A4CF4}" presName="node" presStyleLbl="node1" presStyleIdx="8" presStyleCnt="11" custLinFactNeighborX="8142" custLinFactNeighborY="-2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5A581-3BF0-4CCB-A638-68D686F8CC78}" type="pres">
      <dgm:prSet presAssocID="{173FD4CE-090F-4FBB-8ED6-253DBD3714CA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4D0F3F28-C834-4996-B048-A9A129902D65}" type="pres">
      <dgm:prSet presAssocID="{F47542BA-25DD-4858-9EB4-FFAF1A85B686}" presName="compNode" presStyleCnt="0"/>
      <dgm:spPr/>
    </dgm:pt>
    <dgm:pt modelId="{E5B8144A-C897-4074-983D-A8503CE7CA87}" type="pres">
      <dgm:prSet presAssocID="{F47542BA-25DD-4858-9EB4-FFAF1A85B686}" presName="dummyConnPt" presStyleCnt="0"/>
      <dgm:spPr/>
    </dgm:pt>
    <dgm:pt modelId="{D7CD6B55-00F9-4F47-90EC-A2C54A63FB3D}" type="pres">
      <dgm:prSet presAssocID="{F47542BA-25DD-4858-9EB4-FFAF1A85B686}" presName="node" presStyleLbl="node1" presStyleIdx="9" presStyleCnt="11" custScaleY="141061" custLinFactNeighborX="8142" custLinFactNeighborY="4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C11AD-1027-4FC9-8D68-D58DA4568993}" type="pres">
      <dgm:prSet presAssocID="{1E583301-4782-4BF4-B2EC-976354D45987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63F1D65E-6556-46FB-B201-2BCC6878FD46}" type="pres">
      <dgm:prSet presAssocID="{7BC97445-0E22-42DC-A556-D7712F157F17}" presName="compNode" presStyleCnt="0"/>
      <dgm:spPr/>
    </dgm:pt>
    <dgm:pt modelId="{4AE54611-A16D-4D59-B23A-B1D9272C8062}" type="pres">
      <dgm:prSet presAssocID="{7BC97445-0E22-42DC-A556-D7712F157F17}" presName="dummyConnPt" presStyleCnt="0"/>
      <dgm:spPr/>
    </dgm:pt>
    <dgm:pt modelId="{A5C1628C-410B-483A-A239-C77072FD820F}" type="pres">
      <dgm:prSet presAssocID="{7BC97445-0E22-42DC-A556-D7712F157F17}" presName="node" presStyleLbl="node1" presStyleIdx="10" presStyleCnt="11" custLinFactNeighborX="8142" custLinFactNeighborY="3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AF91B-A2AC-48AA-988B-61BE5BB01AA3}" type="presOf" srcId="{15E9F336-F31C-420A-BF77-B355581F49DB}" destId="{589FEAC2-343D-45BA-9103-4CCF92A80ED9}" srcOrd="0" destOrd="0" presId="urn:microsoft.com/office/officeart/2005/8/layout/bProcess4"/>
    <dgm:cxn modelId="{B70DBCE7-F889-4AE6-981E-B65439E0DF56}" type="presOf" srcId="{9BFF5B02-E45C-4BBB-9883-C853B113CF08}" destId="{E352E8D8-C8B2-4108-8318-D3CABE7F42F1}" srcOrd="0" destOrd="0" presId="urn:microsoft.com/office/officeart/2005/8/layout/bProcess4"/>
    <dgm:cxn modelId="{E0FE4ABA-FD6D-466D-A911-C774CAB75D9C}" srcId="{DFBD388A-4D12-483F-97EE-17043284C247}" destId="{07D916FF-94AA-40F9-BB3F-F0208C1D313A}" srcOrd="0" destOrd="0" parTransId="{5A7287D4-6F99-4BD6-B50A-F25A4E87C43D}" sibTransId="{2D2996B8-7560-44F4-95EE-03694134ECA8}"/>
    <dgm:cxn modelId="{2FBBF1ED-D41A-4A44-BC52-2E82EBE90077}" srcId="{DFBD388A-4D12-483F-97EE-17043284C247}" destId="{F47542BA-25DD-4858-9EB4-FFAF1A85B686}" srcOrd="9" destOrd="0" parTransId="{6DEC7947-BB2F-4AAF-99EB-501DAF243D9E}" sibTransId="{1E583301-4782-4BF4-B2EC-976354D45987}"/>
    <dgm:cxn modelId="{D21FBF8E-422A-4DEA-8849-F9B8775D25AF}" type="presOf" srcId="{95B63DB4-7F3F-41E2-A631-3111250FDCC0}" destId="{2241344B-D5FE-4113-9C1C-F5E0D59EBA37}" srcOrd="0" destOrd="0" presId="urn:microsoft.com/office/officeart/2005/8/layout/bProcess4"/>
    <dgm:cxn modelId="{171281ED-4CFE-48FF-8FCB-E335A7D04F06}" type="presOf" srcId="{7BC97445-0E22-42DC-A556-D7712F157F17}" destId="{A5C1628C-410B-483A-A239-C77072FD820F}" srcOrd="0" destOrd="0" presId="urn:microsoft.com/office/officeart/2005/8/layout/bProcess4"/>
    <dgm:cxn modelId="{3871F4F4-06E7-4EFD-963C-E8F40E1C653F}" type="presOf" srcId="{8E827056-171A-4974-A2E1-CF8A5E83664C}" destId="{49B6AA05-C75C-4520-B027-876EE99BB3B9}" srcOrd="0" destOrd="0" presId="urn:microsoft.com/office/officeart/2005/8/layout/bProcess4"/>
    <dgm:cxn modelId="{E26D5A79-79E9-484B-BE47-4CDB084C1FCF}" srcId="{DFBD388A-4D12-483F-97EE-17043284C247}" destId="{B9802260-DA8B-4AF8-B925-21ED0D15A24F}" srcOrd="1" destOrd="0" parTransId="{6800EFA5-EA08-4D58-A326-C0F916AF0E63}" sibTransId="{78D256D1-A85A-47C3-8F6B-E8571AA9A93E}"/>
    <dgm:cxn modelId="{50E439E0-3947-4CCE-B2C8-5E6F08847037}" type="presOf" srcId="{8BA80D51-7DB7-484E-A6FE-FB78446A4CF4}" destId="{7B1E7A60-8A1E-4163-9BAB-2A8C71B07FC6}" srcOrd="0" destOrd="0" presId="urn:microsoft.com/office/officeart/2005/8/layout/bProcess4"/>
    <dgm:cxn modelId="{70AC408C-B02A-4972-8794-2C975A8E9BEE}" srcId="{DFBD388A-4D12-483F-97EE-17043284C247}" destId="{601C965F-FBD6-49A9-97A1-5150588B7993}" srcOrd="3" destOrd="0" parTransId="{DA6C164C-18CB-430D-BE22-DF7003C5B54D}" sibTransId="{55BC551A-180C-460A-8B0C-EB8389CEC6FF}"/>
    <dgm:cxn modelId="{D59C806F-4E20-49A7-B184-4F186A043008}" type="presOf" srcId="{1E583301-4782-4BF4-B2EC-976354D45987}" destId="{C39C11AD-1027-4FC9-8D68-D58DA4568993}" srcOrd="0" destOrd="0" presId="urn:microsoft.com/office/officeart/2005/8/layout/bProcess4"/>
    <dgm:cxn modelId="{4A6E0C45-18A6-439A-96E5-AFA29E16D333}" srcId="{DFBD388A-4D12-483F-97EE-17043284C247}" destId="{8E827056-171A-4974-A2E1-CF8A5E83664C}" srcOrd="5" destOrd="0" parTransId="{2C77A19B-A64E-495F-9172-BB33F0C0EA3C}" sibTransId="{9BFF5B02-E45C-4BBB-9883-C853B113CF08}"/>
    <dgm:cxn modelId="{9F645018-EE6F-4713-B1BF-51BDBC07AB15}" type="presOf" srcId="{07D916FF-94AA-40F9-BB3F-F0208C1D313A}" destId="{FFE8E6C0-243C-4D9F-B161-2008A02FEBAE}" srcOrd="0" destOrd="0" presId="urn:microsoft.com/office/officeart/2005/8/layout/bProcess4"/>
    <dgm:cxn modelId="{CCEDBB2C-9DD9-4368-A3C7-F61C1E01EB15}" type="presOf" srcId="{7BB2E568-5C84-4463-842D-E8AC0325EF28}" destId="{116E6E13-54D1-4BA1-A28F-287F4B432BD4}" srcOrd="0" destOrd="0" presId="urn:microsoft.com/office/officeart/2005/8/layout/bProcess4"/>
    <dgm:cxn modelId="{E3C3139B-B72D-468D-A12A-962FF32291F1}" type="presOf" srcId="{9C66055F-BC3D-4469-8553-AEA2029AE41E}" destId="{D5F66459-AC7A-4272-89F3-870973A73A39}" srcOrd="0" destOrd="0" presId="urn:microsoft.com/office/officeart/2005/8/layout/bProcess4"/>
    <dgm:cxn modelId="{787380BA-B954-4C39-AC6D-A7006F36971B}" type="presOf" srcId="{601C965F-FBD6-49A9-97A1-5150588B7993}" destId="{9FCB3192-C590-4587-89AC-FAB8895841FF}" srcOrd="0" destOrd="0" presId="urn:microsoft.com/office/officeart/2005/8/layout/bProcess4"/>
    <dgm:cxn modelId="{CD8902AE-3D2F-4EF4-9606-BE7C825C97A2}" srcId="{DFBD388A-4D12-483F-97EE-17043284C247}" destId="{9C66055F-BC3D-4469-8553-AEA2029AE41E}" srcOrd="6" destOrd="0" parTransId="{633BA558-CA0B-432E-89C9-E470FDE90F0E}" sibTransId="{7BB2E568-5C84-4463-842D-E8AC0325EF28}"/>
    <dgm:cxn modelId="{CFCBA8F5-09F8-48A4-B973-72CFDF6A1D7D}" type="presOf" srcId="{E5BF6A83-1EC9-4261-B277-B97A8958E66C}" destId="{7171B43E-E31B-4F9F-B868-318A2B458009}" srcOrd="0" destOrd="0" presId="urn:microsoft.com/office/officeart/2005/8/layout/bProcess4"/>
    <dgm:cxn modelId="{9EC33494-F898-456C-801F-C6D2B83D76A4}" type="presOf" srcId="{DFBD388A-4D12-483F-97EE-17043284C247}" destId="{DE1EF714-0245-4A74-B281-831B4DD8EFBC}" srcOrd="0" destOrd="0" presId="urn:microsoft.com/office/officeart/2005/8/layout/bProcess4"/>
    <dgm:cxn modelId="{30B987F7-8934-4A41-A4E6-53126FD6DEE5}" type="presOf" srcId="{F47542BA-25DD-4858-9EB4-FFAF1A85B686}" destId="{D7CD6B55-00F9-4F47-90EC-A2C54A63FB3D}" srcOrd="0" destOrd="0" presId="urn:microsoft.com/office/officeart/2005/8/layout/bProcess4"/>
    <dgm:cxn modelId="{2B3495D2-D09F-41CF-B7D7-ED6BB69B991C}" srcId="{DFBD388A-4D12-483F-97EE-17043284C247}" destId="{95B63DB4-7F3F-41E2-A631-3111250FDCC0}" srcOrd="4" destOrd="0" parTransId="{C8AC0E79-1845-4663-BCB4-FB49E37B3F90}" sibTransId="{4CDD86AF-764C-424B-9D17-1DCA2753A529}"/>
    <dgm:cxn modelId="{E9498A0A-1F5E-4B38-A3EE-D6C49DD9D0E9}" srcId="{DFBD388A-4D12-483F-97EE-17043284C247}" destId="{76DDA56E-98F5-40AB-8F6A-7960E6F6A6E4}" srcOrd="7" destOrd="0" parTransId="{BA846ED6-7AD6-4B87-9590-9069D01C1330}" sibTransId="{70798975-FB99-4726-A378-8049FEF30A91}"/>
    <dgm:cxn modelId="{9F327C29-4F53-484C-9529-46F12A9A8552}" srcId="{DFBD388A-4D12-483F-97EE-17043284C247}" destId="{15E9F336-F31C-420A-BF77-B355581F49DB}" srcOrd="2" destOrd="0" parTransId="{9FBA4F98-F674-4BE4-8373-8C5F0C33A3FB}" sibTransId="{E5BF6A83-1EC9-4261-B277-B97A8958E66C}"/>
    <dgm:cxn modelId="{9AAEAF8F-F28F-4003-A5F2-1FCFCFD34E3C}" srcId="{DFBD388A-4D12-483F-97EE-17043284C247}" destId="{8BA80D51-7DB7-484E-A6FE-FB78446A4CF4}" srcOrd="8" destOrd="0" parTransId="{2D522B4C-9A82-438A-BBAF-192A4B90D508}" sibTransId="{173FD4CE-090F-4FBB-8ED6-253DBD3714CA}"/>
    <dgm:cxn modelId="{D7F92BD3-EDE3-4E40-9081-E351C57B0254}" type="presOf" srcId="{4CDD86AF-764C-424B-9D17-1DCA2753A529}" destId="{F67EC59B-9B37-486B-B794-7471E1E8C5E8}" srcOrd="0" destOrd="0" presId="urn:microsoft.com/office/officeart/2005/8/layout/bProcess4"/>
    <dgm:cxn modelId="{672D7EA6-1FFF-4FD8-B6FE-17B8B8F78366}" type="presOf" srcId="{76DDA56E-98F5-40AB-8F6A-7960E6F6A6E4}" destId="{2856C6BB-C545-4EEF-9CA9-1BBF97C7B7B1}" srcOrd="0" destOrd="0" presId="urn:microsoft.com/office/officeart/2005/8/layout/bProcess4"/>
    <dgm:cxn modelId="{38BDFDFE-A18A-4D79-B655-B82545F39CA3}" type="presOf" srcId="{55BC551A-180C-460A-8B0C-EB8389CEC6FF}" destId="{0E282F7C-B5CC-4CD3-AB4D-B34370B93284}" srcOrd="0" destOrd="0" presId="urn:microsoft.com/office/officeart/2005/8/layout/bProcess4"/>
    <dgm:cxn modelId="{42E34A6F-1D3F-4571-9381-2A3E3AE68829}" type="presOf" srcId="{B9802260-DA8B-4AF8-B925-21ED0D15A24F}" destId="{E79C75D0-907B-45EF-9A85-0910C8A59CC9}" srcOrd="0" destOrd="0" presId="urn:microsoft.com/office/officeart/2005/8/layout/bProcess4"/>
    <dgm:cxn modelId="{79F3DE24-9CB0-4030-BF9C-B1150ACA6596}" type="presOf" srcId="{70798975-FB99-4726-A378-8049FEF30A91}" destId="{3D2D1346-E308-450E-8238-222F6249CCD0}" srcOrd="0" destOrd="0" presId="urn:microsoft.com/office/officeart/2005/8/layout/bProcess4"/>
    <dgm:cxn modelId="{6515F9E7-BA4E-4EB7-962B-03CB71C748A4}" srcId="{DFBD388A-4D12-483F-97EE-17043284C247}" destId="{7BC97445-0E22-42DC-A556-D7712F157F17}" srcOrd="10" destOrd="0" parTransId="{761D3923-51D3-49E5-B5D7-ABB6631AE89B}" sibTransId="{16C285E5-F029-46AA-A6C2-76BC5E8A5AFE}"/>
    <dgm:cxn modelId="{9141E172-0207-43C2-A90D-088FF3959459}" type="presOf" srcId="{78D256D1-A85A-47C3-8F6B-E8571AA9A93E}" destId="{DD57A398-D11E-42BA-8F1D-21CF8766C937}" srcOrd="0" destOrd="0" presId="urn:microsoft.com/office/officeart/2005/8/layout/bProcess4"/>
    <dgm:cxn modelId="{8B18C57A-5412-4F48-A723-72A88D9C4064}" type="presOf" srcId="{173FD4CE-090F-4FBB-8ED6-253DBD3714CA}" destId="{8B95A581-3BF0-4CCB-A638-68D686F8CC78}" srcOrd="0" destOrd="0" presId="urn:microsoft.com/office/officeart/2005/8/layout/bProcess4"/>
    <dgm:cxn modelId="{411117B5-6F46-41AA-8EFC-0AAD8797D828}" type="presOf" srcId="{2D2996B8-7560-44F4-95EE-03694134ECA8}" destId="{9CF89AC5-0ECB-4575-A005-86E9BA219B9A}" srcOrd="0" destOrd="0" presId="urn:microsoft.com/office/officeart/2005/8/layout/bProcess4"/>
    <dgm:cxn modelId="{B97ED785-A618-4779-ABC8-B416F67AFE69}" type="presParOf" srcId="{DE1EF714-0245-4A74-B281-831B4DD8EFBC}" destId="{1B139898-F503-4210-9B51-50B77A9AB5A1}" srcOrd="0" destOrd="0" presId="urn:microsoft.com/office/officeart/2005/8/layout/bProcess4"/>
    <dgm:cxn modelId="{096A6B6C-DA59-46F4-8DEC-7E885A876B29}" type="presParOf" srcId="{1B139898-F503-4210-9B51-50B77A9AB5A1}" destId="{4C4B9E3F-4A7D-477C-AA28-952E98627AC5}" srcOrd="0" destOrd="0" presId="urn:microsoft.com/office/officeart/2005/8/layout/bProcess4"/>
    <dgm:cxn modelId="{992FDC87-C204-4AE7-B734-4E21FCD048AF}" type="presParOf" srcId="{1B139898-F503-4210-9B51-50B77A9AB5A1}" destId="{FFE8E6C0-243C-4D9F-B161-2008A02FEBAE}" srcOrd="1" destOrd="0" presId="urn:microsoft.com/office/officeart/2005/8/layout/bProcess4"/>
    <dgm:cxn modelId="{6DFCDA94-9B5D-4DD5-9B31-936DF34C5805}" type="presParOf" srcId="{DE1EF714-0245-4A74-B281-831B4DD8EFBC}" destId="{9CF89AC5-0ECB-4575-A005-86E9BA219B9A}" srcOrd="1" destOrd="0" presId="urn:microsoft.com/office/officeart/2005/8/layout/bProcess4"/>
    <dgm:cxn modelId="{FE8EE5CD-C531-4617-B17D-D097CECDDCAD}" type="presParOf" srcId="{DE1EF714-0245-4A74-B281-831B4DD8EFBC}" destId="{7C25C9B1-9E48-4563-868E-E38E6B83A1BE}" srcOrd="2" destOrd="0" presId="urn:microsoft.com/office/officeart/2005/8/layout/bProcess4"/>
    <dgm:cxn modelId="{A1A5BE14-7D09-48AB-98D5-51EA29F82A74}" type="presParOf" srcId="{7C25C9B1-9E48-4563-868E-E38E6B83A1BE}" destId="{F8C58764-2904-4FAF-829A-66BC98CE7C55}" srcOrd="0" destOrd="0" presId="urn:microsoft.com/office/officeart/2005/8/layout/bProcess4"/>
    <dgm:cxn modelId="{06745AA7-EE5F-43CA-B3FF-48EE8B35D943}" type="presParOf" srcId="{7C25C9B1-9E48-4563-868E-E38E6B83A1BE}" destId="{E79C75D0-907B-45EF-9A85-0910C8A59CC9}" srcOrd="1" destOrd="0" presId="urn:microsoft.com/office/officeart/2005/8/layout/bProcess4"/>
    <dgm:cxn modelId="{87BD072D-DBAC-4D76-8D7D-D86DDEFC98A3}" type="presParOf" srcId="{DE1EF714-0245-4A74-B281-831B4DD8EFBC}" destId="{DD57A398-D11E-42BA-8F1D-21CF8766C937}" srcOrd="3" destOrd="0" presId="urn:microsoft.com/office/officeart/2005/8/layout/bProcess4"/>
    <dgm:cxn modelId="{F7590DFE-5FAF-43F3-9AB3-C2C81C13F7E0}" type="presParOf" srcId="{DE1EF714-0245-4A74-B281-831B4DD8EFBC}" destId="{1D1A544A-F0A9-4DA1-B4A3-6FB6CB5A344E}" srcOrd="4" destOrd="0" presId="urn:microsoft.com/office/officeart/2005/8/layout/bProcess4"/>
    <dgm:cxn modelId="{5093D91D-EB70-401A-82E1-A7AAEF7B9528}" type="presParOf" srcId="{1D1A544A-F0A9-4DA1-B4A3-6FB6CB5A344E}" destId="{0DBCC846-0EE2-4369-AE48-F16C543AF3A2}" srcOrd="0" destOrd="0" presId="urn:microsoft.com/office/officeart/2005/8/layout/bProcess4"/>
    <dgm:cxn modelId="{7A86AF72-F38D-4882-8176-E8E99C307FFE}" type="presParOf" srcId="{1D1A544A-F0A9-4DA1-B4A3-6FB6CB5A344E}" destId="{589FEAC2-343D-45BA-9103-4CCF92A80ED9}" srcOrd="1" destOrd="0" presId="urn:microsoft.com/office/officeart/2005/8/layout/bProcess4"/>
    <dgm:cxn modelId="{2239D1BF-B66B-472B-B934-B63EF822F107}" type="presParOf" srcId="{DE1EF714-0245-4A74-B281-831B4DD8EFBC}" destId="{7171B43E-E31B-4F9F-B868-318A2B458009}" srcOrd="5" destOrd="0" presId="urn:microsoft.com/office/officeart/2005/8/layout/bProcess4"/>
    <dgm:cxn modelId="{8B4FD9C7-EFBE-4F1C-874B-51BDB3555FBA}" type="presParOf" srcId="{DE1EF714-0245-4A74-B281-831B4DD8EFBC}" destId="{BCE09D28-EE8A-4194-BC7B-5B49A846CA26}" srcOrd="6" destOrd="0" presId="urn:microsoft.com/office/officeart/2005/8/layout/bProcess4"/>
    <dgm:cxn modelId="{71FB1BB2-4AB4-4685-BB8A-31DB6BA8DFE5}" type="presParOf" srcId="{BCE09D28-EE8A-4194-BC7B-5B49A846CA26}" destId="{E40C5F3F-7EAC-407A-9295-7589778451A9}" srcOrd="0" destOrd="0" presId="urn:microsoft.com/office/officeart/2005/8/layout/bProcess4"/>
    <dgm:cxn modelId="{C9C91E9B-6071-4A22-BDA9-FA8BEE7EA64B}" type="presParOf" srcId="{BCE09D28-EE8A-4194-BC7B-5B49A846CA26}" destId="{9FCB3192-C590-4587-89AC-FAB8895841FF}" srcOrd="1" destOrd="0" presId="urn:microsoft.com/office/officeart/2005/8/layout/bProcess4"/>
    <dgm:cxn modelId="{3F71D81E-636C-4654-939F-4E2BB5987524}" type="presParOf" srcId="{DE1EF714-0245-4A74-B281-831B4DD8EFBC}" destId="{0E282F7C-B5CC-4CD3-AB4D-B34370B93284}" srcOrd="7" destOrd="0" presId="urn:microsoft.com/office/officeart/2005/8/layout/bProcess4"/>
    <dgm:cxn modelId="{C777DA42-4601-4504-8BB4-39CB8770B1DE}" type="presParOf" srcId="{DE1EF714-0245-4A74-B281-831B4DD8EFBC}" destId="{2C207801-8271-465B-A5A9-BF8D6F8DE6BC}" srcOrd="8" destOrd="0" presId="urn:microsoft.com/office/officeart/2005/8/layout/bProcess4"/>
    <dgm:cxn modelId="{C2476FE4-00D5-4A60-8EF9-BF6FDB28C13F}" type="presParOf" srcId="{2C207801-8271-465B-A5A9-BF8D6F8DE6BC}" destId="{FFB6D118-3F1A-443C-BEE6-BD11F922BA80}" srcOrd="0" destOrd="0" presId="urn:microsoft.com/office/officeart/2005/8/layout/bProcess4"/>
    <dgm:cxn modelId="{F36DA8A2-16A4-43BE-A01A-40362C27CB1D}" type="presParOf" srcId="{2C207801-8271-465B-A5A9-BF8D6F8DE6BC}" destId="{2241344B-D5FE-4113-9C1C-F5E0D59EBA37}" srcOrd="1" destOrd="0" presId="urn:microsoft.com/office/officeart/2005/8/layout/bProcess4"/>
    <dgm:cxn modelId="{DED3EABA-07CB-46E3-8083-D6C2EEC6C326}" type="presParOf" srcId="{DE1EF714-0245-4A74-B281-831B4DD8EFBC}" destId="{F67EC59B-9B37-486B-B794-7471E1E8C5E8}" srcOrd="9" destOrd="0" presId="urn:microsoft.com/office/officeart/2005/8/layout/bProcess4"/>
    <dgm:cxn modelId="{B9DE9557-A9DC-4FE1-BB88-6C229DF18E6C}" type="presParOf" srcId="{DE1EF714-0245-4A74-B281-831B4DD8EFBC}" destId="{68B1D9A0-D8AF-49D7-9F0F-DAC40447D864}" srcOrd="10" destOrd="0" presId="urn:microsoft.com/office/officeart/2005/8/layout/bProcess4"/>
    <dgm:cxn modelId="{0F493C79-1E16-414C-A3FF-6CC5E4720DC2}" type="presParOf" srcId="{68B1D9A0-D8AF-49D7-9F0F-DAC40447D864}" destId="{873E201A-467D-424D-8C37-30D8ECE241E3}" srcOrd="0" destOrd="0" presId="urn:microsoft.com/office/officeart/2005/8/layout/bProcess4"/>
    <dgm:cxn modelId="{14C67784-2677-4C2C-8FF1-363FF6F2616A}" type="presParOf" srcId="{68B1D9A0-D8AF-49D7-9F0F-DAC40447D864}" destId="{49B6AA05-C75C-4520-B027-876EE99BB3B9}" srcOrd="1" destOrd="0" presId="urn:microsoft.com/office/officeart/2005/8/layout/bProcess4"/>
    <dgm:cxn modelId="{280F797F-1E98-4D4E-97C7-D41787E5E3CB}" type="presParOf" srcId="{DE1EF714-0245-4A74-B281-831B4DD8EFBC}" destId="{E352E8D8-C8B2-4108-8318-D3CABE7F42F1}" srcOrd="11" destOrd="0" presId="urn:microsoft.com/office/officeart/2005/8/layout/bProcess4"/>
    <dgm:cxn modelId="{7EDD0B49-224C-4EA4-BD80-81A5DA3CA998}" type="presParOf" srcId="{DE1EF714-0245-4A74-B281-831B4DD8EFBC}" destId="{540DBB92-02E1-40B8-A202-233AC2C3E3DE}" srcOrd="12" destOrd="0" presId="urn:microsoft.com/office/officeart/2005/8/layout/bProcess4"/>
    <dgm:cxn modelId="{B4EBDDC2-0F4B-4B10-AF04-D10145CAC0A5}" type="presParOf" srcId="{540DBB92-02E1-40B8-A202-233AC2C3E3DE}" destId="{E8993001-4CF1-4C5F-970F-789D4EE6638F}" srcOrd="0" destOrd="0" presId="urn:microsoft.com/office/officeart/2005/8/layout/bProcess4"/>
    <dgm:cxn modelId="{26EBBAE3-8FFB-4A1D-A6ED-DDEA7B4A8ADC}" type="presParOf" srcId="{540DBB92-02E1-40B8-A202-233AC2C3E3DE}" destId="{D5F66459-AC7A-4272-89F3-870973A73A39}" srcOrd="1" destOrd="0" presId="urn:microsoft.com/office/officeart/2005/8/layout/bProcess4"/>
    <dgm:cxn modelId="{05F67615-2C6B-4466-813C-7DDA692B0674}" type="presParOf" srcId="{DE1EF714-0245-4A74-B281-831B4DD8EFBC}" destId="{116E6E13-54D1-4BA1-A28F-287F4B432BD4}" srcOrd="13" destOrd="0" presId="urn:microsoft.com/office/officeart/2005/8/layout/bProcess4"/>
    <dgm:cxn modelId="{8AC8735F-9B19-4C13-8BBB-18A0F6A7987F}" type="presParOf" srcId="{DE1EF714-0245-4A74-B281-831B4DD8EFBC}" destId="{1813BEA2-813A-48A7-AD3B-DF15AD9CA8A0}" srcOrd="14" destOrd="0" presId="urn:microsoft.com/office/officeart/2005/8/layout/bProcess4"/>
    <dgm:cxn modelId="{25209CAA-89B0-4501-8063-E7FAE4A031E9}" type="presParOf" srcId="{1813BEA2-813A-48A7-AD3B-DF15AD9CA8A0}" destId="{C65F67F7-83F1-4FAA-8CD8-D973A9BDEA47}" srcOrd="0" destOrd="0" presId="urn:microsoft.com/office/officeart/2005/8/layout/bProcess4"/>
    <dgm:cxn modelId="{86175B2E-C7B0-4A40-9A06-3808153B011C}" type="presParOf" srcId="{1813BEA2-813A-48A7-AD3B-DF15AD9CA8A0}" destId="{2856C6BB-C545-4EEF-9CA9-1BBF97C7B7B1}" srcOrd="1" destOrd="0" presId="urn:microsoft.com/office/officeart/2005/8/layout/bProcess4"/>
    <dgm:cxn modelId="{36566E73-205D-4C7D-976E-C1435302254E}" type="presParOf" srcId="{DE1EF714-0245-4A74-B281-831B4DD8EFBC}" destId="{3D2D1346-E308-450E-8238-222F6249CCD0}" srcOrd="15" destOrd="0" presId="urn:microsoft.com/office/officeart/2005/8/layout/bProcess4"/>
    <dgm:cxn modelId="{56A5D582-5989-44B8-BD1B-7E361BABA827}" type="presParOf" srcId="{DE1EF714-0245-4A74-B281-831B4DD8EFBC}" destId="{6CED995E-BDAB-4E40-955C-1CA1772659D6}" srcOrd="16" destOrd="0" presId="urn:microsoft.com/office/officeart/2005/8/layout/bProcess4"/>
    <dgm:cxn modelId="{043FC765-0338-4B11-AA5D-58339397D482}" type="presParOf" srcId="{6CED995E-BDAB-4E40-955C-1CA1772659D6}" destId="{9F6646C9-B3B2-4399-A446-04770745CFE2}" srcOrd="0" destOrd="0" presId="urn:microsoft.com/office/officeart/2005/8/layout/bProcess4"/>
    <dgm:cxn modelId="{A0FF474F-8902-4DC3-9D9C-3682E8F8B04A}" type="presParOf" srcId="{6CED995E-BDAB-4E40-955C-1CA1772659D6}" destId="{7B1E7A60-8A1E-4163-9BAB-2A8C71B07FC6}" srcOrd="1" destOrd="0" presId="urn:microsoft.com/office/officeart/2005/8/layout/bProcess4"/>
    <dgm:cxn modelId="{387F4E83-E576-43A3-A531-FF81AFD0CAB8}" type="presParOf" srcId="{DE1EF714-0245-4A74-B281-831B4DD8EFBC}" destId="{8B95A581-3BF0-4CCB-A638-68D686F8CC78}" srcOrd="17" destOrd="0" presId="urn:microsoft.com/office/officeart/2005/8/layout/bProcess4"/>
    <dgm:cxn modelId="{F9ED555E-971A-49FA-A7C0-C5227ACBF870}" type="presParOf" srcId="{DE1EF714-0245-4A74-B281-831B4DD8EFBC}" destId="{4D0F3F28-C834-4996-B048-A9A129902D65}" srcOrd="18" destOrd="0" presId="urn:microsoft.com/office/officeart/2005/8/layout/bProcess4"/>
    <dgm:cxn modelId="{5371A2BE-B04C-4E5B-AFCB-AB2E2637A54D}" type="presParOf" srcId="{4D0F3F28-C834-4996-B048-A9A129902D65}" destId="{E5B8144A-C897-4074-983D-A8503CE7CA87}" srcOrd="0" destOrd="0" presId="urn:microsoft.com/office/officeart/2005/8/layout/bProcess4"/>
    <dgm:cxn modelId="{FFE4F3E2-E700-4B7E-B64E-FC0906B6534E}" type="presParOf" srcId="{4D0F3F28-C834-4996-B048-A9A129902D65}" destId="{D7CD6B55-00F9-4F47-90EC-A2C54A63FB3D}" srcOrd="1" destOrd="0" presId="urn:microsoft.com/office/officeart/2005/8/layout/bProcess4"/>
    <dgm:cxn modelId="{87111963-3108-4219-937F-A92C1000310B}" type="presParOf" srcId="{DE1EF714-0245-4A74-B281-831B4DD8EFBC}" destId="{C39C11AD-1027-4FC9-8D68-D58DA4568993}" srcOrd="19" destOrd="0" presId="urn:microsoft.com/office/officeart/2005/8/layout/bProcess4"/>
    <dgm:cxn modelId="{19929441-9817-4499-804C-A7132A0F29E8}" type="presParOf" srcId="{DE1EF714-0245-4A74-B281-831B4DD8EFBC}" destId="{63F1D65E-6556-46FB-B201-2BCC6878FD46}" srcOrd="20" destOrd="0" presId="urn:microsoft.com/office/officeart/2005/8/layout/bProcess4"/>
    <dgm:cxn modelId="{D5E203F1-FF6D-4D21-8162-488806705CE6}" type="presParOf" srcId="{63F1D65E-6556-46FB-B201-2BCC6878FD46}" destId="{4AE54611-A16D-4D59-B23A-B1D9272C8062}" srcOrd="0" destOrd="0" presId="urn:microsoft.com/office/officeart/2005/8/layout/bProcess4"/>
    <dgm:cxn modelId="{D7F0EBC6-6FB9-46AF-815F-1E5BBBF00AD7}" type="presParOf" srcId="{63F1D65E-6556-46FB-B201-2BCC6878FD46}" destId="{A5C1628C-410B-483A-A239-C77072FD82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A978F2-395A-4278-8BEA-6D84F7C8AC43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1A2109-7D52-4113-B9AA-46C06E50466A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FC54F7F-9C6C-4729-9555-F43357EFDFD9}" type="parTrans" cxnId="{D87483A1-8493-4287-81A5-ADA238C9C9AC}">
      <dgm:prSet/>
      <dgm:spPr/>
      <dgm:t>
        <a:bodyPr/>
        <a:lstStyle/>
        <a:p>
          <a:endParaRPr lang="ru-RU"/>
        </a:p>
      </dgm:t>
    </dgm:pt>
    <dgm:pt modelId="{EE5B9A50-2982-4010-BFAC-A5A5FD95BB0F}" type="sibTrans" cxnId="{D87483A1-8493-4287-81A5-ADA238C9C9AC}">
      <dgm:prSet/>
      <dgm:spPr/>
      <dgm:t>
        <a:bodyPr/>
        <a:lstStyle/>
        <a:p>
          <a:endParaRPr lang="ru-RU"/>
        </a:p>
      </dgm:t>
    </dgm:pt>
    <dgm:pt modelId="{03376A27-28BA-4281-A92C-40126D21992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ПРОЕКТИРОВАНИЕ (ПЛАНИРОВАНИЕ</a:t>
          </a:r>
          <a:r>
            <a:rPr lang="ru-RU" sz="2000" dirty="0" smtClean="0"/>
            <a:t>)</a:t>
          </a:r>
          <a:endParaRPr lang="ru-RU" sz="2000" dirty="0"/>
        </a:p>
      </dgm:t>
    </dgm:pt>
    <dgm:pt modelId="{FE97EF5B-5B07-4CB1-ACE4-658E3FC293B9}" type="parTrans" cxnId="{67F314D6-1985-4873-8BFD-79A95BF796E5}">
      <dgm:prSet/>
      <dgm:spPr/>
      <dgm:t>
        <a:bodyPr/>
        <a:lstStyle/>
        <a:p>
          <a:endParaRPr lang="ru-RU"/>
        </a:p>
      </dgm:t>
    </dgm:pt>
    <dgm:pt modelId="{EAF59C57-6908-4478-B2D9-FCFE41DC43E8}" type="sibTrans" cxnId="{67F314D6-1985-4873-8BFD-79A95BF796E5}">
      <dgm:prSet/>
      <dgm:spPr/>
      <dgm:t>
        <a:bodyPr/>
        <a:lstStyle/>
        <a:p>
          <a:endParaRPr lang="ru-RU"/>
        </a:p>
      </dgm:t>
    </dgm:pt>
    <dgm:pt modelId="{FA3EAEA4-DF45-4CA9-8675-EFE8FB3DC6E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ПОИСК ИНФОРМАЦИИ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625E596-0FBA-4BA8-8791-DE6B7D809F2C}" type="parTrans" cxnId="{388D04F6-CBC3-4CB2-914A-3422A0DFFDE9}">
      <dgm:prSet/>
      <dgm:spPr/>
      <dgm:t>
        <a:bodyPr/>
        <a:lstStyle/>
        <a:p>
          <a:endParaRPr lang="ru-RU"/>
        </a:p>
      </dgm:t>
    </dgm:pt>
    <dgm:pt modelId="{E4C16F24-AD2C-45E8-A33A-27E50CFCD887}" type="sibTrans" cxnId="{388D04F6-CBC3-4CB2-914A-3422A0DFFDE9}">
      <dgm:prSet/>
      <dgm:spPr/>
      <dgm:t>
        <a:bodyPr/>
        <a:lstStyle/>
        <a:p>
          <a:endParaRPr lang="ru-RU"/>
        </a:p>
      </dgm:t>
    </dgm:pt>
    <dgm:pt modelId="{B1530FF7-0BE8-41A1-B312-29C2856D58C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ПРОДУКТ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D5B3CB8-8F73-438B-944F-E905246EBB5A}" type="parTrans" cxnId="{DA91149E-C65A-4CCC-878B-09EA074F7111}">
      <dgm:prSet/>
      <dgm:spPr/>
      <dgm:t>
        <a:bodyPr/>
        <a:lstStyle/>
        <a:p>
          <a:endParaRPr lang="ru-RU"/>
        </a:p>
      </dgm:t>
    </dgm:pt>
    <dgm:pt modelId="{6DC348D7-E59A-4A38-875E-720CE51D4407}" type="sibTrans" cxnId="{DA91149E-C65A-4CCC-878B-09EA074F7111}">
      <dgm:prSet/>
      <dgm:spPr/>
      <dgm:t>
        <a:bodyPr/>
        <a:lstStyle/>
        <a:p>
          <a:endParaRPr lang="ru-RU"/>
        </a:p>
      </dgm:t>
    </dgm:pt>
    <dgm:pt modelId="{5CE191D6-DCBB-4C65-A1A8-F4118FECE40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ПРЕЗЕНТАЦИЯ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044F421-BBB1-4101-8653-531D4B0501E2}" type="parTrans" cxnId="{F5C6A730-100A-4E53-9503-6A9775E8CEAA}">
      <dgm:prSet/>
      <dgm:spPr/>
      <dgm:t>
        <a:bodyPr/>
        <a:lstStyle/>
        <a:p>
          <a:endParaRPr lang="ru-RU"/>
        </a:p>
      </dgm:t>
    </dgm:pt>
    <dgm:pt modelId="{CB7C503D-73F7-4B85-8B0A-32DB12B96F40}" type="sibTrans" cxnId="{F5C6A730-100A-4E53-9503-6A9775E8CEAA}">
      <dgm:prSet/>
      <dgm:spPr/>
      <dgm:t>
        <a:bodyPr/>
        <a:lstStyle/>
        <a:p>
          <a:endParaRPr lang="ru-RU"/>
        </a:p>
      </dgm:t>
    </dgm:pt>
    <dgm:pt modelId="{E2491288-6CAD-43D5-90C1-F4BE0CDBDE42}" type="pres">
      <dgm:prSet presAssocID="{53A978F2-395A-4278-8BEA-6D84F7C8A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0ACF3A-7FBC-4C6A-85DE-F7C4B9B5CE8B}" type="pres">
      <dgm:prSet presAssocID="{5CE191D6-DCBB-4C65-A1A8-F4118FECE40D}" presName="boxAndChildren" presStyleCnt="0"/>
      <dgm:spPr/>
    </dgm:pt>
    <dgm:pt modelId="{C6AD686B-CCA8-4671-8804-0ACB7D655FC0}" type="pres">
      <dgm:prSet presAssocID="{5CE191D6-DCBB-4C65-A1A8-F4118FECE40D}" presName="parentTextBox" presStyleLbl="node1" presStyleIdx="0" presStyleCnt="5"/>
      <dgm:spPr/>
      <dgm:t>
        <a:bodyPr/>
        <a:lstStyle/>
        <a:p>
          <a:endParaRPr lang="ru-RU"/>
        </a:p>
      </dgm:t>
    </dgm:pt>
    <dgm:pt modelId="{E2631BAB-61F6-4049-B00A-475C53873D3B}" type="pres">
      <dgm:prSet presAssocID="{6DC348D7-E59A-4A38-875E-720CE51D4407}" presName="sp" presStyleCnt="0"/>
      <dgm:spPr/>
    </dgm:pt>
    <dgm:pt modelId="{B028D66C-ACDE-4244-912C-5354A4CEEB7F}" type="pres">
      <dgm:prSet presAssocID="{B1530FF7-0BE8-41A1-B312-29C2856D58CF}" presName="arrowAndChildren" presStyleCnt="0"/>
      <dgm:spPr/>
    </dgm:pt>
    <dgm:pt modelId="{2FC9A314-720D-4F4F-B869-D066AB257EEB}" type="pres">
      <dgm:prSet presAssocID="{B1530FF7-0BE8-41A1-B312-29C2856D58CF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DFC7A1E7-C0B7-4BBB-A992-C42A70021C37}" type="pres">
      <dgm:prSet presAssocID="{E4C16F24-AD2C-45E8-A33A-27E50CFCD887}" presName="sp" presStyleCnt="0"/>
      <dgm:spPr/>
    </dgm:pt>
    <dgm:pt modelId="{C8C5E118-92C6-4F24-9989-F998C17A3D0D}" type="pres">
      <dgm:prSet presAssocID="{FA3EAEA4-DF45-4CA9-8675-EFE8FB3DC6ED}" presName="arrowAndChildren" presStyleCnt="0"/>
      <dgm:spPr/>
    </dgm:pt>
    <dgm:pt modelId="{4E9A67C0-126F-42B8-9DAE-E82EC4A32EEE}" type="pres">
      <dgm:prSet presAssocID="{FA3EAEA4-DF45-4CA9-8675-EFE8FB3DC6E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6DC2FBF5-35AE-4027-9009-9DCC5526A102}" type="pres">
      <dgm:prSet presAssocID="{EAF59C57-6908-4478-B2D9-FCFE41DC43E8}" presName="sp" presStyleCnt="0"/>
      <dgm:spPr/>
    </dgm:pt>
    <dgm:pt modelId="{308B7E48-298A-45D0-9E16-294793F41C49}" type="pres">
      <dgm:prSet presAssocID="{03376A27-28BA-4281-A92C-40126D219929}" presName="arrowAndChildren" presStyleCnt="0"/>
      <dgm:spPr/>
    </dgm:pt>
    <dgm:pt modelId="{B342C7B8-49E9-4CCC-8ADD-93D52E46C168}" type="pres">
      <dgm:prSet presAssocID="{03376A27-28BA-4281-A92C-40126D219929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7F117FE9-01CA-4CA8-AD65-FB014B24CD4E}" type="pres">
      <dgm:prSet presAssocID="{EE5B9A50-2982-4010-BFAC-A5A5FD95BB0F}" presName="sp" presStyleCnt="0"/>
      <dgm:spPr/>
    </dgm:pt>
    <dgm:pt modelId="{EA87139D-9266-47BA-AFB2-BB80BE4BA4BF}" type="pres">
      <dgm:prSet presAssocID="{AF1A2109-7D52-4113-B9AA-46C06E50466A}" presName="arrowAndChildren" presStyleCnt="0"/>
      <dgm:spPr/>
    </dgm:pt>
    <dgm:pt modelId="{C6FA7311-C307-40C1-942F-2786423AB5FE}" type="pres">
      <dgm:prSet presAssocID="{AF1A2109-7D52-4113-B9AA-46C06E50466A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87483A1-8493-4287-81A5-ADA238C9C9AC}" srcId="{53A978F2-395A-4278-8BEA-6D84F7C8AC43}" destId="{AF1A2109-7D52-4113-B9AA-46C06E50466A}" srcOrd="0" destOrd="0" parTransId="{2FC54F7F-9C6C-4729-9555-F43357EFDFD9}" sibTransId="{EE5B9A50-2982-4010-BFAC-A5A5FD95BB0F}"/>
    <dgm:cxn modelId="{8F9E15C7-460C-4DFA-AFDA-6B4617FCF27A}" type="presOf" srcId="{FA3EAEA4-DF45-4CA9-8675-EFE8FB3DC6ED}" destId="{4E9A67C0-126F-42B8-9DAE-E82EC4A32EEE}" srcOrd="0" destOrd="0" presId="urn:microsoft.com/office/officeart/2005/8/layout/process4"/>
    <dgm:cxn modelId="{DA91149E-C65A-4CCC-878B-09EA074F7111}" srcId="{53A978F2-395A-4278-8BEA-6D84F7C8AC43}" destId="{B1530FF7-0BE8-41A1-B312-29C2856D58CF}" srcOrd="3" destOrd="0" parTransId="{4D5B3CB8-8F73-438B-944F-E905246EBB5A}" sibTransId="{6DC348D7-E59A-4A38-875E-720CE51D4407}"/>
    <dgm:cxn modelId="{388D04F6-CBC3-4CB2-914A-3422A0DFFDE9}" srcId="{53A978F2-395A-4278-8BEA-6D84F7C8AC43}" destId="{FA3EAEA4-DF45-4CA9-8675-EFE8FB3DC6ED}" srcOrd="2" destOrd="0" parTransId="{F625E596-0FBA-4BA8-8791-DE6B7D809F2C}" sibTransId="{E4C16F24-AD2C-45E8-A33A-27E50CFCD887}"/>
    <dgm:cxn modelId="{C65317F0-F99F-4395-84D4-19CED6D087EE}" type="presOf" srcId="{B1530FF7-0BE8-41A1-B312-29C2856D58CF}" destId="{2FC9A314-720D-4F4F-B869-D066AB257EEB}" srcOrd="0" destOrd="0" presId="urn:microsoft.com/office/officeart/2005/8/layout/process4"/>
    <dgm:cxn modelId="{CD9AFAB5-A126-4623-8403-96D4D060452C}" type="presOf" srcId="{53A978F2-395A-4278-8BEA-6D84F7C8AC43}" destId="{E2491288-6CAD-43D5-90C1-F4BE0CDBDE42}" srcOrd="0" destOrd="0" presId="urn:microsoft.com/office/officeart/2005/8/layout/process4"/>
    <dgm:cxn modelId="{A5248E75-AA13-4AE6-9545-61D348B68E76}" type="presOf" srcId="{03376A27-28BA-4281-A92C-40126D219929}" destId="{B342C7B8-49E9-4CCC-8ADD-93D52E46C168}" srcOrd="0" destOrd="0" presId="urn:microsoft.com/office/officeart/2005/8/layout/process4"/>
    <dgm:cxn modelId="{AD90BE7B-4B4B-422C-A33D-616A8266071E}" type="presOf" srcId="{AF1A2109-7D52-4113-B9AA-46C06E50466A}" destId="{C6FA7311-C307-40C1-942F-2786423AB5FE}" srcOrd="0" destOrd="0" presId="urn:microsoft.com/office/officeart/2005/8/layout/process4"/>
    <dgm:cxn modelId="{F0EE7D0E-C930-4E72-A42B-B634ECE39F62}" type="presOf" srcId="{5CE191D6-DCBB-4C65-A1A8-F4118FECE40D}" destId="{C6AD686B-CCA8-4671-8804-0ACB7D655FC0}" srcOrd="0" destOrd="0" presId="urn:microsoft.com/office/officeart/2005/8/layout/process4"/>
    <dgm:cxn modelId="{67F314D6-1985-4873-8BFD-79A95BF796E5}" srcId="{53A978F2-395A-4278-8BEA-6D84F7C8AC43}" destId="{03376A27-28BA-4281-A92C-40126D219929}" srcOrd="1" destOrd="0" parTransId="{FE97EF5B-5B07-4CB1-ACE4-658E3FC293B9}" sibTransId="{EAF59C57-6908-4478-B2D9-FCFE41DC43E8}"/>
    <dgm:cxn modelId="{F5C6A730-100A-4E53-9503-6A9775E8CEAA}" srcId="{53A978F2-395A-4278-8BEA-6D84F7C8AC43}" destId="{5CE191D6-DCBB-4C65-A1A8-F4118FECE40D}" srcOrd="4" destOrd="0" parTransId="{E044F421-BBB1-4101-8653-531D4B0501E2}" sibTransId="{CB7C503D-73F7-4B85-8B0A-32DB12B96F40}"/>
    <dgm:cxn modelId="{78DED452-1D05-4767-82E0-E60DF92E4C5B}" type="presParOf" srcId="{E2491288-6CAD-43D5-90C1-F4BE0CDBDE42}" destId="{250ACF3A-7FBC-4C6A-85DE-F7C4B9B5CE8B}" srcOrd="0" destOrd="0" presId="urn:microsoft.com/office/officeart/2005/8/layout/process4"/>
    <dgm:cxn modelId="{D903A66D-3FE2-449E-A0F7-42DFF9CA4116}" type="presParOf" srcId="{250ACF3A-7FBC-4C6A-85DE-F7C4B9B5CE8B}" destId="{C6AD686B-CCA8-4671-8804-0ACB7D655FC0}" srcOrd="0" destOrd="0" presId="urn:microsoft.com/office/officeart/2005/8/layout/process4"/>
    <dgm:cxn modelId="{DD722CA6-0735-4466-A7D6-4E8FEDB5E5DA}" type="presParOf" srcId="{E2491288-6CAD-43D5-90C1-F4BE0CDBDE42}" destId="{E2631BAB-61F6-4049-B00A-475C53873D3B}" srcOrd="1" destOrd="0" presId="urn:microsoft.com/office/officeart/2005/8/layout/process4"/>
    <dgm:cxn modelId="{4B218BB5-E97A-4B31-8CC3-55F1FD6A560C}" type="presParOf" srcId="{E2491288-6CAD-43D5-90C1-F4BE0CDBDE42}" destId="{B028D66C-ACDE-4244-912C-5354A4CEEB7F}" srcOrd="2" destOrd="0" presId="urn:microsoft.com/office/officeart/2005/8/layout/process4"/>
    <dgm:cxn modelId="{759464A1-6D17-4430-9069-E213DBD22AD6}" type="presParOf" srcId="{B028D66C-ACDE-4244-912C-5354A4CEEB7F}" destId="{2FC9A314-720D-4F4F-B869-D066AB257EEB}" srcOrd="0" destOrd="0" presId="urn:microsoft.com/office/officeart/2005/8/layout/process4"/>
    <dgm:cxn modelId="{F6E0A9C6-1E00-4346-B67A-4144992B7A01}" type="presParOf" srcId="{E2491288-6CAD-43D5-90C1-F4BE0CDBDE42}" destId="{DFC7A1E7-C0B7-4BBB-A992-C42A70021C37}" srcOrd="3" destOrd="0" presId="urn:microsoft.com/office/officeart/2005/8/layout/process4"/>
    <dgm:cxn modelId="{35C5C4FE-7D16-4C17-BC60-A8EA48106CC3}" type="presParOf" srcId="{E2491288-6CAD-43D5-90C1-F4BE0CDBDE42}" destId="{C8C5E118-92C6-4F24-9989-F998C17A3D0D}" srcOrd="4" destOrd="0" presId="urn:microsoft.com/office/officeart/2005/8/layout/process4"/>
    <dgm:cxn modelId="{28C451FC-50D0-4BB5-A845-165AF69A35F0}" type="presParOf" srcId="{C8C5E118-92C6-4F24-9989-F998C17A3D0D}" destId="{4E9A67C0-126F-42B8-9DAE-E82EC4A32EEE}" srcOrd="0" destOrd="0" presId="urn:microsoft.com/office/officeart/2005/8/layout/process4"/>
    <dgm:cxn modelId="{234C7C34-F783-44A2-985E-0C441393202F}" type="presParOf" srcId="{E2491288-6CAD-43D5-90C1-F4BE0CDBDE42}" destId="{6DC2FBF5-35AE-4027-9009-9DCC5526A102}" srcOrd="5" destOrd="0" presId="urn:microsoft.com/office/officeart/2005/8/layout/process4"/>
    <dgm:cxn modelId="{37FC82C4-F892-4D77-A002-3E9E9CFC5215}" type="presParOf" srcId="{E2491288-6CAD-43D5-90C1-F4BE0CDBDE42}" destId="{308B7E48-298A-45D0-9E16-294793F41C49}" srcOrd="6" destOrd="0" presId="urn:microsoft.com/office/officeart/2005/8/layout/process4"/>
    <dgm:cxn modelId="{C9772329-F9FE-435F-8F6A-5A4BB881FDA8}" type="presParOf" srcId="{308B7E48-298A-45D0-9E16-294793F41C49}" destId="{B342C7B8-49E9-4CCC-8ADD-93D52E46C168}" srcOrd="0" destOrd="0" presId="urn:microsoft.com/office/officeart/2005/8/layout/process4"/>
    <dgm:cxn modelId="{AF131264-5538-4D20-9AA2-E03E0A77ABFA}" type="presParOf" srcId="{E2491288-6CAD-43D5-90C1-F4BE0CDBDE42}" destId="{7F117FE9-01CA-4CA8-AD65-FB014B24CD4E}" srcOrd="7" destOrd="0" presId="urn:microsoft.com/office/officeart/2005/8/layout/process4"/>
    <dgm:cxn modelId="{B008D2AE-4C5C-45AB-903D-30FD72C9853B}" type="presParOf" srcId="{E2491288-6CAD-43D5-90C1-F4BE0CDBDE42}" destId="{EA87139D-9266-47BA-AFB2-BB80BE4BA4BF}" srcOrd="8" destOrd="0" presId="urn:microsoft.com/office/officeart/2005/8/layout/process4"/>
    <dgm:cxn modelId="{58DE2ED0-0A40-4A8A-9C1D-034DF9ACF7C6}" type="presParOf" srcId="{EA87139D-9266-47BA-AFB2-BB80BE4BA4BF}" destId="{C6FA7311-C307-40C1-942F-2786423AB5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0CDD8C-DA08-4C09-B7A7-9AB7F7861847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676F2-E4C7-4233-A865-9456ACA6E894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ПОРТФОЛИО ПРОЕКТА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D8F6D3D-C4C7-4FAA-9983-17FCD83D4B37}" type="parTrans" cxnId="{1506E004-A55F-42ED-A5BC-BB6B418F7A50}">
      <dgm:prSet/>
      <dgm:spPr/>
      <dgm:t>
        <a:bodyPr/>
        <a:lstStyle/>
        <a:p>
          <a:endParaRPr lang="ru-RU"/>
        </a:p>
      </dgm:t>
    </dgm:pt>
    <dgm:pt modelId="{71B97B99-DF3F-4828-B0E8-902F3DA8662C}" type="sibTrans" cxnId="{1506E004-A55F-42ED-A5BC-BB6B418F7A50}">
      <dgm:prSet/>
      <dgm:spPr/>
      <dgm:t>
        <a:bodyPr/>
        <a:lstStyle/>
        <a:p>
          <a:endParaRPr lang="ru-RU"/>
        </a:p>
      </dgm:t>
    </dgm:pt>
    <dgm:pt modelId="{2473050B-1816-43E0-AB80-8F95A4E91687}" type="pres">
      <dgm:prSet presAssocID="{CC0CDD8C-DA08-4C09-B7A7-9AB7F78618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1398D-AC6F-4242-AADC-513A52E8ECE9}" type="pres">
      <dgm:prSet presAssocID="{4F1676F2-E4C7-4233-A865-9456ACA6E894}" presName="node" presStyleLbl="node1" presStyleIdx="0" presStyleCnt="1" custScaleY="15625" custLinFactNeighborX="-3515" custLinFactNeighborY="1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06E004-A55F-42ED-A5BC-BB6B418F7A50}" srcId="{CC0CDD8C-DA08-4C09-B7A7-9AB7F7861847}" destId="{4F1676F2-E4C7-4233-A865-9456ACA6E894}" srcOrd="0" destOrd="0" parTransId="{DD8F6D3D-C4C7-4FAA-9983-17FCD83D4B37}" sibTransId="{71B97B99-DF3F-4828-B0E8-902F3DA8662C}"/>
    <dgm:cxn modelId="{BDB48F94-E2D1-4C95-9A7C-616217E5A64B}" type="presOf" srcId="{4F1676F2-E4C7-4233-A865-9456ACA6E894}" destId="{2A41398D-AC6F-4242-AADC-513A52E8ECE9}" srcOrd="0" destOrd="0" presId="urn:microsoft.com/office/officeart/2005/8/layout/default#5"/>
    <dgm:cxn modelId="{1A4D763B-3B04-442C-878E-A6D4ACCA4979}" type="presOf" srcId="{CC0CDD8C-DA08-4C09-B7A7-9AB7F7861847}" destId="{2473050B-1816-43E0-AB80-8F95A4E91687}" srcOrd="0" destOrd="0" presId="urn:microsoft.com/office/officeart/2005/8/layout/default#5"/>
    <dgm:cxn modelId="{114C55DF-0AEF-48F0-A059-738A4A50DA98}" type="presParOf" srcId="{2473050B-1816-43E0-AB80-8F95A4E91687}" destId="{2A41398D-AC6F-4242-AADC-513A52E8ECE9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3F06E-571C-4F6A-9FF0-2909D00F5FD1}">
      <dsp:nvSpPr>
        <dsp:cNvPr id="0" name=""/>
        <dsp:cNvSpPr/>
      </dsp:nvSpPr>
      <dsp:spPr>
        <a:xfrm>
          <a:off x="0" y="0"/>
          <a:ext cx="4876800" cy="981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u="sng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1 этап «Давайте познакомимся!»</a:t>
          </a:r>
          <a:endParaRPr lang="ru-RU" sz="2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8744" y="28744"/>
        <a:ext cx="3734869" cy="923908"/>
      </dsp:txXfrm>
    </dsp:sp>
    <dsp:sp modelId="{A5324B69-026E-4F05-A905-B989427F6767}">
      <dsp:nvSpPr>
        <dsp:cNvPr id="0" name=""/>
        <dsp:cNvSpPr/>
      </dsp:nvSpPr>
      <dsp:spPr>
        <a:xfrm>
          <a:off x="404774" y="1211050"/>
          <a:ext cx="4876800" cy="981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600" b="1" i="0" u="sng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 этап «Давайте подружимся!»</a:t>
          </a:r>
          <a:endParaRPr lang="ru-RU" sz="2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</dsp:txBody>
      <dsp:txXfrm>
        <a:off x="433518" y="1239794"/>
        <a:ext cx="3772972" cy="923908"/>
      </dsp:txXfrm>
    </dsp:sp>
    <dsp:sp modelId="{CF4AC5DF-3BD2-4ED6-810D-E2ABD1176F66}">
      <dsp:nvSpPr>
        <dsp:cNvPr id="0" name=""/>
        <dsp:cNvSpPr/>
      </dsp:nvSpPr>
      <dsp:spPr>
        <a:xfrm>
          <a:off x="810768" y="2319663"/>
          <a:ext cx="4876800" cy="981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u="sng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3 этап «Давайте делать вместе!»</a:t>
          </a:r>
          <a:endParaRPr lang="ru-RU" sz="2600" kern="1200" dirty="0"/>
        </a:p>
      </dsp:txBody>
      <dsp:txXfrm>
        <a:off x="839512" y="2348407"/>
        <a:ext cx="3779068" cy="923908"/>
      </dsp:txXfrm>
    </dsp:sp>
    <dsp:sp modelId="{10DB50F1-0439-4B5D-B6CF-D0328F88FB43}">
      <dsp:nvSpPr>
        <dsp:cNvPr id="0" name=""/>
        <dsp:cNvSpPr/>
      </dsp:nvSpPr>
      <dsp:spPr>
        <a:xfrm>
          <a:off x="1219200" y="3479495"/>
          <a:ext cx="4876800" cy="981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600" b="1" i="0" u="sng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 этап «Давайте подведём итог!»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7944" y="3508239"/>
        <a:ext cx="3772972" cy="923908"/>
      </dsp:txXfrm>
    </dsp:sp>
    <dsp:sp modelId="{A55BE673-2669-44CF-A790-5582638D4816}">
      <dsp:nvSpPr>
        <dsp:cNvPr id="0" name=""/>
        <dsp:cNvSpPr/>
      </dsp:nvSpPr>
      <dsp:spPr>
        <a:xfrm>
          <a:off x="4238892" y="751660"/>
          <a:ext cx="637907" cy="637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4382421" y="751660"/>
        <a:ext cx="350849" cy="480025"/>
      </dsp:txXfrm>
    </dsp:sp>
    <dsp:sp modelId="{EF776B78-48C2-4C72-B51E-95D866749948}">
      <dsp:nvSpPr>
        <dsp:cNvPr id="0" name=""/>
        <dsp:cNvSpPr/>
      </dsp:nvSpPr>
      <dsp:spPr>
        <a:xfrm>
          <a:off x="4647324" y="1911492"/>
          <a:ext cx="637907" cy="637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4790853" y="1911492"/>
        <a:ext cx="350849" cy="480025"/>
      </dsp:txXfrm>
    </dsp:sp>
    <dsp:sp modelId="{01324CBE-E1FB-4C6E-B60E-F192C2DF3974}">
      <dsp:nvSpPr>
        <dsp:cNvPr id="0" name=""/>
        <dsp:cNvSpPr/>
      </dsp:nvSpPr>
      <dsp:spPr>
        <a:xfrm>
          <a:off x="5049660" y="3071324"/>
          <a:ext cx="637907" cy="637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193189" y="3071324"/>
        <a:ext cx="350849" cy="4800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E33B0-222D-4961-8AA2-5BF4B8436609}">
      <dsp:nvSpPr>
        <dsp:cNvPr id="0" name=""/>
        <dsp:cNvSpPr/>
      </dsp:nvSpPr>
      <dsp:spPr>
        <a:xfrm rot="5400000">
          <a:off x="4069281" y="-1732291"/>
          <a:ext cx="999785" cy="4709192"/>
        </a:xfrm>
        <a:prstGeom prst="round2SameRect">
          <a:avLst/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Воспитание гражданственности, патриотизма, уважения к правам, свободам и обязанностям человека. </a:t>
          </a:r>
          <a:endParaRPr lang="ru-RU" sz="1600" kern="1200" dirty="0">
            <a:solidFill>
              <a:srgbClr val="464646">
                <a:lumMod val="10000"/>
              </a:srgbClr>
            </a:solidFill>
            <a:latin typeface="Lucida Sans Unicode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464646">
                <a:lumMod val="10000"/>
              </a:srgbClr>
            </a:solidFill>
            <a:latin typeface="Lucida Sans Unicode"/>
            <a:ea typeface="+mn-ea"/>
            <a:cs typeface="+mn-cs"/>
          </a:endParaRPr>
        </a:p>
      </dsp:txBody>
      <dsp:txXfrm rot="-5400000">
        <a:off x="2214578" y="171217"/>
        <a:ext cx="4660387" cy="902175"/>
      </dsp:txXfrm>
    </dsp:sp>
    <dsp:sp modelId="{ADC945DA-8BEE-4EC4-BC33-4ABEEA6F2D70}">
      <dsp:nvSpPr>
        <dsp:cNvPr id="0" name=""/>
        <dsp:cNvSpPr/>
      </dsp:nvSpPr>
      <dsp:spPr>
        <a:xfrm flipH="1">
          <a:off x="434343" y="2576"/>
          <a:ext cx="1780233" cy="1239456"/>
        </a:xfrm>
        <a:prstGeom prst="roundRect">
          <a:avLst/>
        </a:prstGeom>
        <a:solidFill>
          <a:srgbClr val="FFFF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4848" y="63081"/>
        <a:ext cx="1659223" cy="1118446"/>
      </dsp:txXfrm>
    </dsp:sp>
    <dsp:sp modelId="{40ABCA16-01EF-4948-B2CB-EE6FA301E97C}">
      <dsp:nvSpPr>
        <dsp:cNvPr id="0" name=""/>
        <dsp:cNvSpPr/>
      </dsp:nvSpPr>
      <dsp:spPr>
        <a:xfrm rot="5400000">
          <a:off x="4022319" y="-430861"/>
          <a:ext cx="991565" cy="4709192"/>
        </a:xfrm>
        <a:prstGeom prst="round2SameRect">
          <a:avLst/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Воспитание нравственных чувств и этического сознания. </a:t>
          </a:r>
          <a:r>
            <a:rPr lang="ru-RU" sz="1600" b="1" kern="1200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Воспитание трудолюбия. </a:t>
          </a:r>
          <a:endParaRPr lang="ru-RU" sz="1600" kern="1200" dirty="0">
            <a:solidFill>
              <a:srgbClr val="464646">
                <a:lumMod val="10000"/>
              </a:srgbClr>
            </a:solidFill>
            <a:latin typeface="Lucida Sans Unicode"/>
            <a:ea typeface="+mn-ea"/>
            <a:cs typeface="+mn-cs"/>
          </a:endParaRPr>
        </a:p>
      </dsp:txBody>
      <dsp:txXfrm rot="-5400000">
        <a:off x="2163506" y="1476356"/>
        <a:ext cx="4660788" cy="894757"/>
      </dsp:txXfrm>
    </dsp:sp>
    <dsp:sp modelId="{FE93BEBE-11F3-4169-9513-167BF5A1DC85}">
      <dsp:nvSpPr>
        <dsp:cNvPr id="0" name=""/>
        <dsp:cNvSpPr/>
      </dsp:nvSpPr>
      <dsp:spPr>
        <a:xfrm>
          <a:off x="434343" y="1304006"/>
          <a:ext cx="1729162" cy="1239456"/>
        </a:xfrm>
        <a:prstGeom prst="roundRect">
          <a:avLst/>
        </a:prstGeom>
        <a:solidFill>
          <a:srgbClr val="FF00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4848" y="1364511"/>
        <a:ext cx="1608152" cy="1118446"/>
      </dsp:txXfrm>
    </dsp:sp>
    <dsp:sp modelId="{7943B2EC-470F-41E4-86A6-0D8745C043FC}">
      <dsp:nvSpPr>
        <dsp:cNvPr id="0" name=""/>
        <dsp:cNvSpPr/>
      </dsp:nvSpPr>
      <dsp:spPr>
        <a:xfrm rot="5400000">
          <a:off x="4022319" y="870568"/>
          <a:ext cx="991565" cy="4709192"/>
        </a:xfrm>
        <a:prstGeom prst="round2SameRect">
          <a:avLst/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Воспитание ценностного отношения к природе, окружающей среде (экологическое воспитание)</a:t>
          </a:r>
          <a:endParaRPr lang="ru-RU" sz="1600" kern="1200" dirty="0">
            <a:solidFill>
              <a:srgbClr val="464646">
                <a:lumMod val="10000"/>
              </a:srgbClr>
            </a:solidFill>
            <a:latin typeface="Lucida Sans Unicode"/>
            <a:ea typeface="+mn-ea"/>
            <a:cs typeface="+mn-cs"/>
          </a:endParaRPr>
        </a:p>
      </dsp:txBody>
      <dsp:txXfrm rot="-5400000">
        <a:off x="2163506" y="2777785"/>
        <a:ext cx="4660788" cy="894757"/>
      </dsp:txXfrm>
    </dsp:sp>
    <dsp:sp modelId="{E23C20C9-EC98-4961-8CF0-8C74A95FF26A}">
      <dsp:nvSpPr>
        <dsp:cNvPr id="0" name=""/>
        <dsp:cNvSpPr/>
      </dsp:nvSpPr>
      <dsp:spPr>
        <a:xfrm>
          <a:off x="434343" y="2605436"/>
          <a:ext cx="1729162" cy="1239456"/>
        </a:xfrm>
        <a:prstGeom prst="roundRect">
          <a:avLst/>
        </a:prstGeom>
        <a:solidFill>
          <a:srgbClr val="92D05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4848" y="2665941"/>
        <a:ext cx="1608152" cy="1118446"/>
      </dsp:txXfrm>
    </dsp:sp>
    <dsp:sp modelId="{0B5A63D3-F403-461B-9FA5-3159612E21CC}">
      <dsp:nvSpPr>
        <dsp:cNvPr id="0" name=""/>
        <dsp:cNvSpPr/>
      </dsp:nvSpPr>
      <dsp:spPr>
        <a:xfrm rot="5400000">
          <a:off x="3961129" y="2101874"/>
          <a:ext cx="991565" cy="4709192"/>
        </a:xfrm>
        <a:prstGeom prst="round2SameRect">
          <a:avLst/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Воспитание стремления заботиться о своем здоровье, беречь его. Формирование потребности детей в здоровом образе жизни (</a:t>
          </a:r>
          <a:r>
            <a:rPr lang="ru-RU" sz="1600" b="1" kern="1200" dirty="0" err="1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здоровьесбережение</a:t>
          </a:r>
          <a:r>
            <a:rPr lang="ru-RU" sz="1600" b="1" kern="1200" dirty="0" smtClean="0">
              <a:solidFill>
                <a:srgbClr val="464646">
                  <a:lumMod val="10000"/>
                </a:srgbClr>
              </a:solidFill>
              <a:latin typeface="Times New Roman" pitchFamily="18" charset="0"/>
              <a:ea typeface="+mn-ea"/>
              <a:cs typeface="+mn-cs"/>
            </a:rPr>
            <a:t>)</a:t>
          </a:r>
          <a:endParaRPr lang="ru-RU" sz="1400" kern="1200" dirty="0">
            <a:solidFill>
              <a:srgbClr val="464646">
                <a:lumMod val="10000"/>
              </a:srgbClr>
            </a:solidFill>
            <a:latin typeface="Lucida Sans Unicode"/>
            <a:ea typeface="+mn-ea"/>
            <a:cs typeface="+mn-cs"/>
          </a:endParaRPr>
        </a:p>
      </dsp:txBody>
      <dsp:txXfrm rot="-5400000">
        <a:off x="2102316" y="4009091"/>
        <a:ext cx="4660788" cy="894757"/>
      </dsp:txXfrm>
    </dsp:sp>
    <dsp:sp modelId="{EE2A1AE0-8C98-4F33-9706-C6798A59F7FC}">
      <dsp:nvSpPr>
        <dsp:cNvPr id="0" name=""/>
        <dsp:cNvSpPr/>
      </dsp:nvSpPr>
      <dsp:spPr>
        <a:xfrm>
          <a:off x="434343" y="3906866"/>
          <a:ext cx="1687124" cy="1239456"/>
        </a:xfrm>
        <a:prstGeom prst="roundRect">
          <a:avLst/>
        </a:prstGeom>
        <a:solidFill>
          <a:srgbClr val="00B0F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4848" y="3967371"/>
        <a:ext cx="1566114" cy="11184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89AC5-0ECB-4575-A005-86E9BA219B9A}">
      <dsp:nvSpPr>
        <dsp:cNvPr id="0" name=""/>
        <dsp:cNvSpPr/>
      </dsp:nvSpPr>
      <dsp:spPr>
        <a:xfrm rot="5400000">
          <a:off x="605655" y="781396"/>
          <a:ext cx="1220172" cy="147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8E6C0-243C-4D9F-B161-2008A02FEBAE}">
      <dsp:nvSpPr>
        <dsp:cNvPr id="0" name=""/>
        <dsp:cNvSpPr/>
      </dsp:nvSpPr>
      <dsp:spPr>
        <a:xfrm>
          <a:off x="545011" y="153"/>
          <a:ext cx="2316105" cy="98211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Презентация ДОО</a:t>
          </a:r>
        </a:p>
      </dsp:txBody>
      <dsp:txXfrm>
        <a:off x="573776" y="28918"/>
        <a:ext cx="2258575" cy="924584"/>
      </dsp:txXfrm>
    </dsp:sp>
    <dsp:sp modelId="{DD57A398-D11E-42BA-8F1D-21CF8766C937}">
      <dsp:nvSpPr>
        <dsp:cNvPr id="0" name=""/>
        <dsp:cNvSpPr/>
      </dsp:nvSpPr>
      <dsp:spPr>
        <a:xfrm rot="5400000">
          <a:off x="534659" y="2080035"/>
          <a:ext cx="1362164" cy="147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C75D0-907B-45EF-9A85-0910C8A59CC9}">
      <dsp:nvSpPr>
        <dsp:cNvPr id="0" name=""/>
        <dsp:cNvSpPr/>
      </dsp:nvSpPr>
      <dsp:spPr>
        <a:xfrm>
          <a:off x="545011" y="1227797"/>
          <a:ext cx="2316105" cy="98211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Проекты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3776" y="1256562"/>
        <a:ext cx="2258575" cy="924584"/>
      </dsp:txXfrm>
    </dsp:sp>
    <dsp:sp modelId="{7171B43E-E31B-4F9F-B868-318A2B458009}">
      <dsp:nvSpPr>
        <dsp:cNvPr id="0" name=""/>
        <dsp:cNvSpPr/>
      </dsp:nvSpPr>
      <dsp:spPr>
        <a:xfrm rot="5400000">
          <a:off x="534659" y="3451847"/>
          <a:ext cx="1362164" cy="1473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FEAC2-343D-45BA-9103-4CCF92A80ED9}">
      <dsp:nvSpPr>
        <dsp:cNvPr id="0" name=""/>
        <dsp:cNvSpPr/>
      </dsp:nvSpPr>
      <dsp:spPr>
        <a:xfrm>
          <a:off x="479495" y="2455440"/>
          <a:ext cx="2447135" cy="12682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none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Интернет-представительства групп 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16641" y="2492586"/>
        <a:ext cx="2372843" cy="1193981"/>
      </dsp:txXfrm>
    </dsp:sp>
    <dsp:sp modelId="{0E282F7C-B5CC-4CD3-AB4D-B34370B93284}">
      <dsp:nvSpPr>
        <dsp:cNvPr id="0" name=""/>
        <dsp:cNvSpPr/>
      </dsp:nvSpPr>
      <dsp:spPr>
        <a:xfrm rot="195">
          <a:off x="1220894" y="4136741"/>
          <a:ext cx="2700922" cy="147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B3192-C590-4587-89AC-FAB8895841FF}">
      <dsp:nvSpPr>
        <dsp:cNvPr id="0" name=""/>
        <dsp:cNvSpPr/>
      </dsp:nvSpPr>
      <dsp:spPr>
        <a:xfrm>
          <a:off x="574032" y="3969243"/>
          <a:ext cx="2258062" cy="98211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</a:t>
          </a:r>
        </a:p>
      </dsp:txBody>
      <dsp:txXfrm>
        <a:off x="602797" y="3998008"/>
        <a:ext cx="2200532" cy="924584"/>
      </dsp:txXfrm>
    </dsp:sp>
    <dsp:sp modelId="{F67EC59B-9B37-486B-B794-7471E1E8C5E8}">
      <dsp:nvSpPr>
        <dsp:cNvPr id="0" name=""/>
        <dsp:cNvSpPr/>
      </dsp:nvSpPr>
      <dsp:spPr>
        <a:xfrm rot="16024914">
          <a:off x="3266312" y="3506591"/>
          <a:ext cx="1254608" cy="1473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1344B-D5FE-4113-9C1C-F5E0D59EBA37}">
      <dsp:nvSpPr>
        <dsp:cNvPr id="0" name=""/>
        <dsp:cNvSpPr/>
      </dsp:nvSpPr>
      <dsp:spPr>
        <a:xfrm>
          <a:off x="3594445" y="3969397"/>
          <a:ext cx="1636858" cy="982114"/>
        </a:xfrm>
        <a:prstGeom prst="roundRect">
          <a:avLst>
            <a:gd name="adj" fmla="val 10000"/>
          </a:avLst>
        </a:prstGeom>
        <a:solidFill>
          <a:srgbClr val="C3EB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акций 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3210" y="3998162"/>
        <a:ext cx="1579328" cy="924584"/>
      </dsp:txXfrm>
    </dsp:sp>
    <dsp:sp modelId="{E352E8D8-C8B2-4108-8318-D3CABE7F42F1}">
      <dsp:nvSpPr>
        <dsp:cNvPr id="0" name=""/>
        <dsp:cNvSpPr/>
      </dsp:nvSpPr>
      <dsp:spPr>
        <a:xfrm rot="16200000">
          <a:off x="3235267" y="2245715"/>
          <a:ext cx="1252828" cy="147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6AA05-C75C-4520-B027-876EE99BB3B9}">
      <dsp:nvSpPr>
        <dsp:cNvPr id="0" name=""/>
        <dsp:cNvSpPr/>
      </dsp:nvSpPr>
      <dsp:spPr>
        <a:xfrm>
          <a:off x="3530575" y="2675788"/>
          <a:ext cx="1636858" cy="104792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Практикумы</a:t>
          </a:r>
        </a:p>
      </dsp:txBody>
      <dsp:txXfrm>
        <a:off x="3561268" y="2706481"/>
        <a:ext cx="1575472" cy="986540"/>
      </dsp:txXfrm>
    </dsp:sp>
    <dsp:sp modelId="{116E6E13-54D1-4BA1-A28F-287F4B432BD4}">
      <dsp:nvSpPr>
        <dsp:cNvPr id="0" name=""/>
        <dsp:cNvSpPr/>
      </dsp:nvSpPr>
      <dsp:spPr>
        <a:xfrm rot="16219820">
          <a:off x="3150115" y="895835"/>
          <a:ext cx="1439485" cy="147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66459-AC7A-4272-89F3-870973A73A39}">
      <dsp:nvSpPr>
        <dsp:cNvPr id="0" name=""/>
        <dsp:cNvSpPr/>
      </dsp:nvSpPr>
      <dsp:spPr>
        <a:xfrm>
          <a:off x="3466794" y="1448144"/>
          <a:ext cx="1764418" cy="98211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мастер-классов</a:t>
          </a:r>
        </a:p>
      </dsp:txBody>
      <dsp:txXfrm>
        <a:off x="3495559" y="1476909"/>
        <a:ext cx="1706888" cy="924584"/>
      </dsp:txXfrm>
    </dsp:sp>
    <dsp:sp modelId="{3D2D1346-E308-450E-8238-222F6249CCD0}">
      <dsp:nvSpPr>
        <dsp:cNvPr id="0" name=""/>
        <dsp:cNvSpPr/>
      </dsp:nvSpPr>
      <dsp:spPr>
        <a:xfrm rot="21598341">
          <a:off x="3874007" y="167990"/>
          <a:ext cx="2358014" cy="1473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6C6BB-C545-4EEF-9CA9-1BBF97C7B7B1}">
      <dsp:nvSpPr>
        <dsp:cNvPr id="0" name=""/>
        <dsp:cNvSpPr/>
      </dsp:nvSpPr>
      <dsp:spPr>
        <a:xfrm>
          <a:off x="3542900" y="0"/>
          <a:ext cx="1636858" cy="99193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Гостевая книга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1953" y="29053"/>
        <a:ext cx="1578752" cy="933830"/>
      </dsp:txXfrm>
    </dsp:sp>
    <dsp:sp modelId="{8B95A581-3BF0-4CCB-A638-68D686F8CC78}">
      <dsp:nvSpPr>
        <dsp:cNvPr id="0" name=""/>
        <dsp:cNvSpPr/>
      </dsp:nvSpPr>
      <dsp:spPr>
        <a:xfrm rot="5400000">
          <a:off x="5398502" y="1008410"/>
          <a:ext cx="1674508" cy="147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E7A60-8A1E-4163-9BAB-2A8C71B07FC6}">
      <dsp:nvSpPr>
        <dsp:cNvPr id="0" name=""/>
        <dsp:cNvSpPr/>
      </dsp:nvSpPr>
      <dsp:spPr>
        <a:xfrm>
          <a:off x="5904649" y="0"/>
          <a:ext cx="1636858" cy="98211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тренинга и деловой игры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3414" y="28765"/>
        <a:ext cx="1579328" cy="924584"/>
      </dsp:txXfrm>
    </dsp:sp>
    <dsp:sp modelId="{C39C11AD-1027-4FC9-8D68-D58DA4568993}">
      <dsp:nvSpPr>
        <dsp:cNvPr id="0" name=""/>
        <dsp:cNvSpPr/>
      </dsp:nvSpPr>
      <dsp:spPr>
        <a:xfrm rot="5400000">
          <a:off x="5383552" y="2708407"/>
          <a:ext cx="1704407" cy="1473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D6B55-00F9-4F47-90EC-A2C54A63FB3D}">
      <dsp:nvSpPr>
        <dsp:cNvPr id="0" name=""/>
        <dsp:cNvSpPr/>
      </dsp:nvSpPr>
      <dsp:spPr>
        <a:xfrm>
          <a:off x="5904649" y="1481880"/>
          <a:ext cx="1636858" cy="13853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2">
                <a:lumMod val="7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Выпуски семейных газет и плакатов</a:t>
          </a:r>
        </a:p>
        <a:p>
          <a:pPr lvl="0" algn="ctr">
            <a:spcBef>
              <a:spcPct val="0"/>
            </a:spcBef>
          </a:pP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945225" y="1522456"/>
        <a:ext cx="1555706" cy="1304229"/>
      </dsp:txXfrm>
    </dsp:sp>
    <dsp:sp modelId="{A5C1628C-410B-483A-A239-C77072FD820F}">
      <dsp:nvSpPr>
        <dsp:cNvPr id="0" name=""/>
        <dsp:cNvSpPr/>
      </dsp:nvSpPr>
      <dsp:spPr>
        <a:xfrm>
          <a:off x="5904649" y="3396925"/>
          <a:ext cx="1636858" cy="98211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Выставка семейных реликвий, коллекций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3414" y="3425690"/>
        <a:ext cx="1579328" cy="9245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89AC5-0ECB-4575-A005-86E9BA219B9A}">
      <dsp:nvSpPr>
        <dsp:cNvPr id="0" name=""/>
        <dsp:cNvSpPr/>
      </dsp:nvSpPr>
      <dsp:spPr>
        <a:xfrm rot="5400000">
          <a:off x="605655" y="781396"/>
          <a:ext cx="1220172" cy="147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8E6C0-243C-4D9F-B161-2008A02FEBAE}">
      <dsp:nvSpPr>
        <dsp:cNvPr id="0" name=""/>
        <dsp:cNvSpPr/>
      </dsp:nvSpPr>
      <dsp:spPr>
        <a:xfrm>
          <a:off x="545011" y="153"/>
          <a:ext cx="2316105" cy="98211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Презентация ДОО</a:t>
          </a:r>
        </a:p>
      </dsp:txBody>
      <dsp:txXfrm>
        <a:off x="573776" y="28918"/>
        <a:ext cx="2258575" cy="924584"/>
      </dsp:txXfrm>
    </dsp:sp>
    <dsp:sp modelId="{DD57A398-D11E-42BA-8F1D-21CF8766C937}">
      <dsp:nvSpPr>
        <dsp:cNvPr id="0" name=""/>
        <dsp:cNvSpPr/>
      </dsp:nvSpPr>
      <dsp:spPr>
        <a:xfrm rot="5400000">
          <a:off x="534659" y="2080035"/>
          <a:ext cx="1362164" cy="147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C75D0-907B-45EF-9A85-0910C8A59CC9}">
      <dsp:nvSpPr>
        <dsp:cNvPr id="0" name=""/>
        <dsp:cNvSpPr/>
      </dsp:nvSpPr>
      <dsp:spPr>
        <a:xfrm>
          <a:off x="545011" y="1227797"/>
          <a:ext cx="2316105" cy="98211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Проекты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3776" y="1256562"/>
        <a:ext cx="2258575" cy="924584"/>
      </dsp:txXfrm>
    </dsp:sp>
    <dsp:sp modelId="{7171B43E-E31B-4F9F-B868-318A2B458009}">
      <dsp:nvSpPr>
        <dsp:cNvPr id="0" name=""/>
        <dsp:cNvSpPr/>
      </dsp:nvSpPr>
      <dsp:spPr>
        <a:xfrm rot="5400000">
          <a:off x="534659" y="3451847"/>
          <a:ext cx="1362164" cy="1473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FEAC2-343D-45BA-9103-4CCF92A80ED9}">
      <dsp:nvSpPr>
        <dsp:cNvPr id="0" name=""/>
        <dsp:cNvSpPr/>
      </dsp:nvSpPr>
      <dsp:spPr>
        <a:xfrm>
          <a:off x="479495" y="2455440"/>
          <a:ext cx="2447135" cy="12682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none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Интернет-представительства групп 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16641" y="2492586"/>
        <a:ext cx="2372843" cy="1193981"/>
      </dsp:txXfrm>
    </dsp:sp>
    <dsp:sp modelId="{0E282F7C-B5CC-4CD3-AB4D-B34370B93284}">
      <dsp:nvSpPr>
        <dsp:cNvPr id="0" name=""/>
        <dsp:cNvSpPr/>
      </dsp:nvSpPr>
      <dsp:spPr>
        <a:xfrm rot="195">
          <a:off x="1220894" y="4136741"/>
          <a:ext cx="2700922" cy="147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B3192-C590-4587-89AC-FAB8895841FF}">
      <dsp:nvSpPr>
        <dsp:cNvPr id="0" name=""/>
        <dsp:cNvSpPr/>
      </dsp:nvSpPr>
      <dsp:spPr>
        <a:xfrm>
          <a:off x="574032" y="3969243"/>
          <a:ext cx="2258062" cy="98211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</a:t>
          </a:r>
        </a:p>
      </dsp:txBody>
      <dsp:txXfrm>
        <a:off x="602797" y="3998008"/>
        <a:ext cx="2200532" cy="924584"/>
      </dsp:txXfrm>
    </dsp:sp>
    <dsp:sp modelId="{F67EC59B-9B37-486B-B794-7471E1E8C5E8}">
      <dsp:nvSpPr>
        <dsp:cNvPr id="0" name=""/>
        <dsp:cNvSpPr/>
      </dsp:nvSpPr>
      <dsp:spPr>
        <a:xfrm rot="16024914">
          <a:off x="3266312" y="3506591"/>
          <a:ext cx="1254608" cy="1473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1344B-D5FE-4113-9C1C-F5E0D59EBA37}">
      <dsp:nvSpPr>
        <dsp:cNvPr id="0" name=""/>
        <dsp:cNvSpPr/>
      </dsp:nvSpPr>
      <dsp:spPr>
        <a:xfrm>
          <a:off x="3594445" y="3969397"/>
          <a:ext cx="1636858" cy="982114"/>
        </a:xfrm>
        <a:prstGeom prst="roundRect">
          <a:avLst>
            <a:gd name="adj" fmla="val 10000"/>
          </a:avLst>
        </a:prstGeom>
        <a:solidFill>
          <a:srgbClr val="C3EB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акций 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3210" y="3998162"/>
        <a:ext cx="1579328" cy="924584"/>
      </dsp:txXfrm>
    </dsp:sp>
    <dsp:sp modelId="{E352E8D8-C8B2-4108-8318-D3CABE7F42F1}">
      <dsp:nvSpPr>
        <dsp:cNvPr id="0" name=""/>
        <dsp:cNvSpPr/>
      </dsp:nvSpPr>
      <dsp:spPr>
        <a:xfrm rot="16200000">
          <a:off x="3235267" y="2245715"/>
          <a:ext cx="1252828" cy="147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6AA05-C75C-4520-B027-876EE99BB3B9}">
      <dsp:nvSpPr>
        <dsp:cNvPr id="0" name=""/>
        <dsp:cNvSpPr/>
      </dsp:nvSpPr>
      <dsp:spPr>
        <a:xfrm>
          <a:off x="3530575" y="2675788"/>
          <a:ext cx="1636858" cy="104792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Практикумы</a:t>
          </a:r>
        </a:p>
      </dsp:txBody>
      <dsp:txXfrm>
        <a:off x="3561268" y="2706481"/>
        <a:ext cx="1575472" cy="986540"/>
      </dsp:txXfrm>
    </dsp:sp>
    <dsp:sp modelId="{116E6E13-54D1-4BA1-A28F-287F4B432BD4}">
      <dsp:nvSpPr>
        <dsp:cNvPr id="0" name=""/>
        <dsp:cNvSpPr/>
      </dsp:nvSpPr>
      <dsp:spPr>
        <a:xfrm rot="16219820">
          <a:off x="3150115" y="895835"/>
          <a:ext cx="1439485" cy="147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66459-AC7A-4272-89F3-870973A73A39}">
      <dsp:nvSpPr>
        <dsp:cNvPr id="0" name=""/>
        <dsp:cNvSpPr/>
      </dsp:nvSpPr>
      <dsp:spPr>
        <a:xfrm>
          <a:off x="3466794" y="1448144"/>
          <a:ext cx="1764418" cy="98211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мастер-классов</a:t>
          </a:r>
        </a:p>
      </dsp:txBody>
      <dsp:txXfrm>
        <a:off x="3495559" y="1476909"/>
        <a:ext cx="1706888" cy="924584"/>
      </dsp:txXfrm>
    </dsp:sp>
    <dsp:sp modelId="{3D2D1346-E308-450E-8238-222F6249CCD0}">
      <dsp:nvSpPr>
        <dsp:cNvPr id="0" name=""/>
        <dsp:cNvSpPr/>
      </dsp:nvSpPr>
      <dsp:spPr>
        <a:xfrm rot="21598341">
          <a:off x="3874007" y="167990"/>
          <a:ext cx="2358014" cy="1473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6C6BB-C545-4EEF-9CA9-1BBF97C7B7B1}">
      <dsp:nvSpPr>
        <dsp:cNvPr id="0" name=""/>
        <dsp:cNvSpPr/>
      </dsp:nvSpPr>
      <dsp:spPr>
        <a:xfrm>
          <a:off x="3542900" y="0"/>
          <a:ext cx="1636858" cy="99193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Гостевая книга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1953" y="29053"/>
        <a:ext cx="1578752" cy="933830"/>
      </dsp:txXfrm>
    </dsp:sp>
    <dsp:sp modelId="{8B95A581-3BF0-4CCB-A638-68D686F8CC78}">
      <dsp:nvSpPr>
        <dsp:cNvPr id="0" name=""/>
        <dsp:cNvSpPr/>
      </dsp:nvSpPr>
      <dsp:spPr>
        <a:xfrm rot="5400000">
          <a:off x="5398502" y="1008410"/>
          <a:ext cx="1674508" cy="147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E7A60-8A1E-4163-9BAB-2A8C71B07FC6}">
      <dsp:nvSpPr>
        <dsp:cNvPr id="0" name=""/>
        <dsp:cNvSpPr/>
      </dsp:nvSpPr>
      <dsp:spPr>
        <a:xfrm>
          <a:off x="5904649" y="0"/>
          <a:ext cx="1636858" cy="98211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тренинга и деловой игры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3414" y="28765"/>
        <a:ext cx="1579328" cy="924584"/>
      </dsp:txXfrm>
    </dsp:sp>
    <dsp:sp modelId="{C39C11AD-1027-4FC9-8D68-D58DA4568993}">
      <dsp:nvSpPr>
        <dsp:cNvPr id="0" name=""/>
        <dsp:cNvSpPr/>
      </dsp:nvSpPr>
      <dsp:spPr>
        <a:xfrm rot="5400000">
          <a:off x="5383552" y="2708407"/>
          <a:ext cx="1704407" cy="1473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D6B55-00F9-4F47-90EC-A2C54A63FB3D}">
      <dsp:nvSpPr>
        <dsp:cNvPr id="0" name=""/>
        <dsp:cNvSpPr/>
      </dsp:nvSpPr>
      <dsp:spPr>
        <a:xfrm>
          <a:off x="5904649" y="1481880"/>
          <a:ext cx="1636858" cy="13853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2">
                <a:lumMod val="7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Выпуски семейных газет и плакатов</a:t>
          </a:r>
        </a:p>
        <a:p>
          <a:pPr lvl="0" algn="ctr">
            <a:spcBef>
              <a:spcPct val="0"/>
            </a:spcBef>
          </a:pP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945225" y="1522456"/>
        <a:ext cx="1555706" cy="1304229"/>
      </dsp:txXfrm>
    </dsp:sp>
    <dsp:sp modelId="{A5C1628C-410B-483A-A239-C77072FD820F}">
      <dsp:nvSpPr>
        <dsp:cNvPr id="0" name=""/>
        <dsp:cNvSpPr/>
      </dsp:nvSpPr>
      <dsp:spPr>
        <a:xfrm>
          <a:off x="5904649" y="3396925"/>
          <a:ext cx="1636858" cy="98211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Выставка семейных реликвий, коллекций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3414" y="3425690"/>
        <a:ext cx="1579328" cy="924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BD7A-4F53-482C-BA17-7AA93E668FFF}">
      <dsp:nvSpPr>
        <dsp:cNvPr id="0" name=""/>
        <dsp:cNvSpPr/>
      </dsp:nvSpPr>
      <dsp:spPr>
        <a:xfrm>
          <a:off x="1020" y="1948"/>
          <a:ext cx="8141890" cy="625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1 этап «Давайте познакомимся!»</a:t>
          </a:r>
          <a:endParaRPr lang="ru-RU" sz="2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9355" y="20283"/>
        <a:ext cx="8105220" cy="589322"/>
      </dsp:txXfrm>
    </dsp:sp>
    <dsp:sp modelId="{9E6905DB-91BD-4D23-B0D5-475B55270A0A}">
      <dsp:nvSpPr>
        <dsp:cNvPr id="0" name=""/>
        <dsp:cNvSpPr/>
      </dsp:nvSpPr>
      <dsp:spPr>
        <a:xfrm>
          <a:off x="0" y="684244"/>
          <a:ext cx="4668044" cy="973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Рекламно – информационный блок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24" y="712768"/>
        <a:ext cx="4610996" cy="916840"/>
      </dsp:txXfrm>
    </dsp:sp>
    <dsp:sp modelId="{7F8F768C-FBAE-40BF-A6F4-F057757D9881}">
      <dsp:nvSpPr>
        <dsp:cNvPr id="0" name=""/>
        <dsp:cNvSpPr/>
      </dsp:nvSpPr>
      <dsp:spPr>
        <a:xfrm rot="16200000">
          <a:off x="1785081" y="798590"/>
          <a:ext cx="1092999" cy="3394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Обеспечение информацией и документацией родителей воспитанников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7094" y="830603"/>
        <a:ext cx="1028973" cy="3330186"/>
      </dsp:txXfrm>
    </dsp:sp>
    <dsp:sp modelId="{96F13447-1606-416D-8A5C-E1085F5476E6}">
      <dsp:nvSpPr>
        <dsp:cNvPr id="0" name=""/>
        <dsp:cNvSpPr/>
      </dsp:nvSpPr>
      <dsp:spPr>
        <a:xfrm rot="16200000">
          <a:off x="1739902" y="2261811"/>
          <a:ext cx="1196126" cy="3390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Обеспечение поэтапного комплекса мер по пропаганде деятельности ДОО  и его образовательных услуг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4935" y="2296844"/>
        <a:ext cx="1126060" cy="3319961"/>
      </dsp:txXfrm>
    </dsp:sp>
    <dsp:sp modelId="{9AEE38B9-294B-4094-9981-D445FABBBE31}">
      <dsp:nvSpPr>
        <dsp:cNvPr id="0" name=""/>
        <dsp:cNvSpPr/>
      </dsp:nvSpPr>
      <dsp:spPr>
        <a:xfrm>
          <a:off x="4675012" y="684244"/>
          <a:ext cx="3452903" cy="951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Диагностический блок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2870" y="712102"/>
        <a:ext cx="3397187" cy="895427"/>
      </dsp:txXfrm>
    </dsp:sp>
    <dsp:sp modelId="{9391D333-DC1D-44FF-88F4-41AF794DF337}">
      <dsp:nvSpPr>
        <dsp:cNvPr id="0" name=""/>
        <dsp:cNvSpPr/>
      </dsp:nvSpPr>
      <dsp:spPr>
        <a:xfrm>
          <a:off x="4974010" y="1857391"/>
          <a:ext cx="1196126" cy="2648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Мониторинг базы данных на ребёнка и его семью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9043" y="1892424"/>
        <a:ext cx="1126060" cy="2578722"/>
      </dsp:txXfrm>
    </dsp:sp>
    <dsp:sp modelId="{27B0BCE9-A262-4BBF-BA41-BFA35AE9B830}">
      <dsp:nvSpPr>
        <dsp:cNvPr id="0" name=""/>
        <dsp:cNvSpPr/>
      </dsp:nvSpPr>
      <dsp:spPr>
        <a:xfrm>
          <a:off x="6567188" y="1851853"/>
          <a:ext cx="1196126" cy="2692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Диагностика потребностей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02221" y="1886886"/>
        <a:ext cx="1126060" cy="2622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BD7A-4F53-482C-BA17-7AA93E668FFF}">
      <dsp:nvSpPr>
        <dsp:cNvPr id="0" name=""/>
        <dsp:cNvSpPr/>
      </dsp:nvSpPr>
      <dsp:spPr>
        <a:xfrm>
          <a:off x="1111" y="1350"/>
          <a:ext cx="8098338" cy="91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2 этап «Давайте подружимся!»</a:t>
          </a:r>
          <a:endParaRPr lang="ru-RU" sz="2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7799" y="28038"/>
        <a:ext cx="8044962" cy="857819"/>
      </dsp:txXfrm>
    </dsp:sp>
    <dsp:sp modelId="{9E6905DB-91BD-4D23-B0D5-475B55270A0A}">
      <dsp:nvSpPr>
        <dsp:cNvPr id="0" name=""/>
        <dsp:cNvSpPr/>
      </dsp:nvSpPr>
      <dsp:spPr>
        <a:xfrm>
          <a:off x="0" y="1001651"/>
          <a:ext cx="4443109" cy="1049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Подготовка педагогов к работе с родителями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35" y="1032386"/>
        <a:ext cx="4381639" cy="987902"/>
      </dsp:txXfrm>
    </dsp:sp>
    <dsp:sp modelId="{7F8F768C-FBAE-40BF-A6F4-F057757D9881}">
      <dsp:nvSpPr>
        <dsp:cNvPr id="0" name=""/>
        <dsp:cNvSpPr/>
      </dsp:nvSpPr>
      <dsp:spPr>
        <a:xfrm rot="16200000">
          <a:off x="1762767" y="996804"/>
          <a:ext cx="683008" cy="30413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Ознакомление педагогов с системой новых форм работы с родителями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2767" y="996804"/>
        <a:ext cx="683008" cy="3041348"/>
      </dsp:txXfrm>
    </dsp:sp>
    <dsp:sp modelId="{96F13447-1606-416D-8A5C-E1085F5476E6}">
      <dsp:nvSpPr>
        <dsp:cNvPr id="0" name=""/>
        <dsp:cNvSpPr/>
      </dsp:nvSpPr>
      <dsp:spPr>
        <a:xfrm rot="16200000">
          <a:off x="1668556" y="2195917"/>
          <a:ext cx="683008" cy="296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Консультативная помощь педагогам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8561" y="2215922"/>
        <a:ext cx="642998" cy="2921543"/>
      </dsp:txXfrm>
    </dsp:sp>
    <dsp:sp modelId="{BC64FB1B-FDD1-4C07-871C-19343AEAF882}">
      <dsp:nvSpPr>
        <dsp:cNvPr id="0" name=""/>
        <dsp:cNvSpPr/>
      </dsp:nvSpPr>
      <dsp:spPr>
        <a:xfrm rot="16200000">
          <a:off x="1751244" y="3267013"/>
          <a:ext cx="683008" cy="298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Самообразование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1249" y="3287018"/>
        <a:ext cx="642998" cy="2945914"/>
      </dsp:txXfrm>
    </dsp:sp>
    <dsp:sp modelId="{9AEE38B9-294B-4094-9981-D445FABBBE31}">
      <dsp:nvSpPr>
        <dsp:cNvPr id="0" name=""/>
        <dsp:cNvSpPr/>
      </dsp:nvSpPr>
      <dsp:spPr>
        <a:xfrm>
          <a:off x="4429162" y="1000131"/>
          <a:ext cx="3636537" cy="1041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Педагогическое просвещение родителей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9652" y="1030621"/>
        <a:ext cx="3575557" cy="980022"/>
      </dsp:txXfrm>
    </dsp:sp>
    <dsp:sp modelId="{9391D333-DC1D-44FF-88F4-41AF794DF337}">
      <dsp:nvSpPr>
        <dsp:cNvPr id="0" name=""/>
        <dsp:cNvSpPr/>
      </dsp:nvSpPr>
      <dsp:spPr>
        <a:xfrm rot="16200000">
          <a:off x="5900832" y="871876"/>
          <a:ext cx="683008" cy="3342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Наглядное информирование родителей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0837" y="891881"/>
        <a:ext cx="642998" cy="3302255"/>
      </dsp:txXfrm>
    </dsp:sp>
    <dsp:sp modelId="{27B0BCE9-A262-4BBF-BA41-BFA35AE9B830}">
      <dsp:nvSpPr>
        <dsp:cNvPr id="0" name=""/>
        <dsp:cNvSpPr/>
      </dsp:nvSpPr>
      <dsp:spPr>
        <a:xfrm rot="16200000">
          <a:off x="5926520" y="1839709"/>
          <a:ext cx="683008" cy="3673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Разработка групповых и индивидуальных рекомендаций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6525" y="1859714"/>
        <a:ext cx="642998" cy="3633975"/>
      </dsp:txXfrm>
    </dsp:sp>
    <dsp:sp modelId="{5CFFFD5E-366E-4297-8586-94E368B61A4C}">
      <dsp:nvSpPr>
        <dsp:cNvPr id="0" name=""/>
        <dsp:cNvSpPr/>
      </dsp:nvSpPr>
      <dsp:spPr>
        <a:xfrm rot="16200000">
          <a:off x="5844530" y="3089175"/>
          <a:ext cx="606850" cy="3259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Организация и проведение консультирования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2304" y="3106949"/>
        <a:ext cx="571302" cy="3223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BD7A-4F53-482C-BA17-7AA93E668FFF}">
      <dsp:nvSpPr>
        <dsp:cNvPr id="0" name=""/>
        <dsp:cNvSpPr/>
      </dsp:nvSpPr>
      <dsp:spPr>
        <a:xfrm>
          <a:off x="0" y="0"/>
          <a:ext cx="8142229" cy="91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3 этап «Давайте делать вместе!»</a:t>
          </a:r>
          <a:endParaRPr lang="ru-RU" sz="2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70" y="26770"/>
        <a:ext cx="8088689" cy="860450"/>
      </dsp:txXfrm>
    </dsp:sp>
    <dsp:sp modelId="{9E6905DB-91BD-4D23-B0D5-475B55270A0A}">
      <dsp:nvSpPr>
        <dsp:cNvPr id="0" name=""/>
        <dsp:cNvSpPr/>
      </dsp:nvSpPr>
      <dsp:spPr>
        <a:xfrm>
          <a:off x="0" y="992731"/>
          <a:ext cx="8126334" cy="142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Совместная деятельность педагогов  и родителей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47" y="1034378"/>
        <a:ext cx="8043040" cy="1338646"/>
      </dsp:txXfrm>
    </dsp:sp>
    <dsp:sp modelId="{7F8F768C-FBAE-40BF-A6F4-F057757D9881}">
      <dsp:nvSpPr>
        <dsp:cNvPr id="0" name=""/>
        <dsp:cNvSpPr/>
      </dsp:nvSpPr>
      <dsp:spPr>
        <a:xfrm>
          <a:off x="778383" y="2500327"/>
          <a:ext cx="2946809" cy="2807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Участие родителей в организационной деятельности ДОО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0611" y="2582555"/>
        <a:ext cx="2782353" cy="2643006"/>
      </dsp:txXfrm>
    </dsp:sp>
    <dsp:sp modelId="{96F13447-1606-416D-8A5C-E1085F5476E6}">
      <dsp:nvSpPr>
        <dsp:cNvPr id="0" name=""/>
        <dsp:cNvSpPr/>
      </dsp:nvSpPr>
      <dsp:spPr>
        <a:xfrm>
          <a:off x="4471459" y="2500327"/>
          <a:ext cx="2946809" cy="2737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Привлечение родительской общественности к проведению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досуговых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мероприятий,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участию  в образовательной деятельности  ДОО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1632" y="2580500"/>
        <a:ext cx="2786463" cy="257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BD7A-4F53-482C-BA17-7AA93E668FFF}">
      <dsp:nvSpPr>
        <dsp:cNvPr id="0" name=""/>
        <dsp:cNvSpPr/>
      </dsp:nvSpPr>
      <dsp:spPr>
        <a:xfrm>
          <a:off x="6325" y="874"/>
          <a:ext cx="8131280" cy="125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4 этап «Давайте подведём итог!»</a:t>
          </a:r>
          <a:endParaRPr lang="ru-RU" sz="2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42" y="37491"/>
        <a:ext cx="8058046" cy="1176973"/>
      </dsp:txXfrm>
    </dsp:sp>
    <dsp:sp modelId="{9E6905DB-91BD-4D23-B0D5-475B55270A0A}">
      <dsp:nvSpPr>
        <dsp:cNvPr id="0" name=""/>
        <dsp:cNvSpPr/>
      </dsp:nvSpPr>
      <dsp:spPr>
        <a:xfrm>
          <a:off x="0" y="1357836"/>
          <a:ext cx="8131280" cy="1350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Блок контрольный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42" y="1397378"/>
        <a:ext cx="8052196" cy="1270966"/>
      </dsp:txXfrm>
    </dsp:sp>
    <dsp:sp modelId="{7F8F768C-FBAE-40BF-A6F4-F057757D9881}">
      <dsp:nvSpPr>
        <dsp:cNvPr id="0" name=""/>
        <dsp:cNvSpPr/>
      </dsp:nvSpPr>
      <dsp:spPr>
        <a:xfrm>
          <a:off x="642943" y="2786086"/>
          <a:ext cx="3066898" cy="2359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 взаимодействия с родителями в рамках партнёрства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2044" y="2855187"/>
        <a:ext cx="2928696" cy="2221083"/>
      </dsp:txXfrm>
    </dsp:sp>
    <dsp:sp modelId="{96F13447-1606-416D-8A5C-E1085F5476E6}">
      <dsp:nvSpPr>
        <dsp:cNvPr id="0" name=""/>
        <dsp:cNvSpPr/>
      </dsp:nvSpPr>
      <dsp:spPr>
        <a:xfrm>
          <a:off x="4786345" y="2857516"/>
          <a:ext cx="2830058" cy="2244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Разработка системы психолого-педагогической помощи семьям воспитанников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2095" y="2923266"/>
        <a:ext cx="2698558" cy="2113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13E58-09B8-4E6D-AD53-3621B32464EF}">
      <dsp:nvSpPr>
        <dsp:cNvPr id="0" name=""/>
        <dsp:cNvSpPr/>
      </dsp:nvSpPr>
      <dsp:spPr>
        <a:xfrm rot="5400000">
          <a:off x="-301014" y="973532"/>
          <a:ext cx="1519062" cy="183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A4C11-F72A-4228-AE06-3F3B61A93C99}">
      <dsp:nvSpPr>
        <dsp:cNvPr id="0" name=""/>
        <dsp:cNvSpPr/>
      </dsp:nvSpPr>
      <dsp:spPr>
        <a:xfrm>
          <a:off x="46183" y="741"/>
          <a:ext cx="2038026" cy="12228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Посещение семей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998" y="36556"/>
        <a:ext cx="1966396" cy="1151185"/>
      </dsp:txXfrm>
    </dsp:sp>
    <dsp:sp modelId="{E178A243-9D1C-45D0-9D00-8DC176CB2466}">
      <dsp:nvSpPr>
        <dsp:cNvPr id="0" name=""/>
        <dsp:cNvSpPr/>
      </dsp:nvSpPr>
      <dsp:spPr>
        <a:xfrm rot="5422773">
          <a:off x="-306435" y="2502423"/>
          <a:ext cx="1519837" cy="1834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BCEF7-F3EB-4945-A3C6-FB5F1F751B2F}">
      <dsp:nvSpPr>
        <dsp:cNvPr id="0" name=""/>
        <dsp:cNvSpPr/>
      </dsp:nvSpPr>
      <dsp:spPr>
        <a:xfrm>
          <a:off x="46183" y="1529261"/>
          <a:ext cx="2038026" cy="12228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Оформление стендов и папок-передвижек , (брошюры и буклеты)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998" y="1565076"/>
        <a:ext cx="1966396" cy="1151185"/>
      </dsp:txXfrm>
    </dsp:sp>
    <dsp:sp modelId="{1DA71A1C-C290-41E4-8D56-ED9B2EE3BE96}">
      <dsp:nvSpPr>
        <dsp:cNvPr id="0" name=""/>
        <dsp:cNvSpPr/>
      </dsp:nvSpPr>
      <dsp:spPr>
        <a:xfrm rot="21599094">
          <a:off x="453177" y="3266683"/>
          <a:ext cx="2814483" cy="1834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D1D48-77F5-4C7E-8A2C-F00912C6630C}">
      <dsp:nvSpPr>
        <dsp:cNvPr id="0" name=""/>
        <dsp:cNvSpPr/>
      </dsp:nvSpPr>
      <dsp:spPr>
        <a:xfrm>
          <a:off x="36115" y="3058523"/>
          <a:ext cx="2038026" cy="12228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1930" y="3094338"/>
        <a:ext cx="1966396" cy="1151185"/>
      </dsp:txXfrm>
    </dsp:sp>
    <dsp:sp modelId="{62801089-D50E-4056-B032-7857262666E7}">
      <dsp:nvSpPr>
        <dsp:cNvPr id="0" name=""/>
        <dsp:cNvSpPr/>
      </dsp:nvSpPr>
      <dsp:spPr>
        <a:xfrm rot="16200000">
          <a:off x="2512858" y="2502052"/>
          <a:ext cx="1519062" cy="1834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2F21C-9170-4C7E-A257-7E0FA5E8FDF9}">
      <dsp:nvSpPr>
        <dsp:cNvPr id="0" name=""/>
        <dsp:cNvSpPr/>
      </dsp:nvSpPr>
      <dsp:spPr>
        <a:xfrm>
          <a:off x="2860055" y="3057781"/>
          <a:ext cx="2038026" cy="12228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Совместные праздники и развлечения</a:t>
          </a:r>
        </a:p>
        <a:p>
          <a:pPr lvl="0" algn="ctr">
            <a:spcBef>
              <a:spcPct val="0"/>
            </a:spcBef>
          </a:pPr>
          <a:endParaRPr lang="ru-RU" sz="1800" b="1" kern="1200" dirty="0"/>
        </a:p>
      </dsp:txBody>
      <dsp:txXfrm>
        <a:off x="2895870" y="3093596"/>
        <a:ext cx="1966396" cy="1151185"/>
      </dsp:txXfrm>
    </dsp:sp>
    <dsp:sp modelId="{A2D2B1FB-6E0F-4C61-8A42-D13DAA219521}">
      <dsp:nvSpPr>
        <dsp:cNvPr id="0" name=""/>
        <dsp:cNvSpPr/>
      </dsp:nvSpPr>
      <dsp:spPr>
        <a:xfrm rot="16200000">
          <a:off x="2512858" y="973532"/>
          <a:ext cx="1519062" cy="1834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868ED-9765-4EBC-A60A-AE660272817F}">
      <dsp:nvSpPr>
        <dsp:cNvPr id="0" name=""/>
        <dsp:cNvSpPr/>
      </dsp:nvSpPr>
      <dsp:spPr>
        <a:xfrm>
          <a:off x="2860055" y="1529261"/>
          <a:ext cx="2038026" cy="12228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Выставки совместных работ</a:t>
          </a:r>
          <a:endParaRPr lang="ru-RU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895870" y="1565076"/>
        <a:ext cx="1966396" cy="1151185"/>
      </dsp:txXfrm>
    </dsp:sp>
    <dsp:sp modelId="{62F20A7A-77BF-469C-AB7D-4E4BA595D8BD}">
      <dsp:nvSpPr>
        <dsp:cNvPr id="0" name=""/>
        <dsp:cNvSpPr/>
      </dsp:nvSpPr>
      <dsp:spPr>
        <a:xfrm>
          <a:off x="3277597" y="209272"/>
          <a:ext cx="2803936" cy="183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AB07B-447E-4C11-A6F2-4328A0FC52F6}">
      <dsp:nvSpPr>
        <dsp:cNvPr id="0" name=""/>
        <dsp:cNvSpPr/>
      </dsp:nvSpPr>
      <dsp:spPr>
        <a:xfrm>
          <a:off x="2756758" y="741"/>
          <a:ext cx="2244621" cy="12228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Беседы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2573" y="36556"/>
        <a:ext cx="2172991" cy="1151185"/>
      </dsp:txXfrm>
    </dsp:sp>
    <dsp:sp modelId="{F9C28537-0313-4A71-889B-02A7AE97B2AA}">
      <dsp:nvSpPr>
        <dsp:cNvPr id="0" name=""/>
        <dsp:cNvSpPr/>
      </dsp:nvSpPr>
      <dsp:spPr>
        <a:xfrm rot="5400000">
          <a:off x="5326730" y="973532"/>
          <a:ext cx="1519062" cy="1834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F2B92-9D92-47DF-A4E6-A0DB1473EC77}">
      <dsp:nvSpPr>
        <dsp:cNvPr id="0" name=""/>
        <dsp:cNvSpPr/>
      </dsp:nvSpPr>
      <dsp:spPr>
        <a:xfrm>
          <a:off x="5673928" y="741"/>
          <a:ext cx="2038026" cy="12228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9743" y="36556"/>
        <a:ext cx="1966396" cy="1151185"/>
      </dsp:txXfrm>
    </dsp:sp>
    <dsp:sp modelId="{3D02E048-E6D6-49E1-957D-B9FC37EA6417}">
      <dsp:nvSpPr>
        <dsp:cNvPr id="0" name=""/>
        <dsp:cNvSpPr/>
      </dsp:nvSpPr>
      <dsp:spPr>
        <a:xfrm rot="5399043">
          <a:off x="5317598" y="2511398"/>
          <a:ext cx="1537755" cy="1834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9C1C0-10BB-4201-86D6-2F9057FE3727}">
      <dsp:nvSpPr>
        <dsp:cNvPr id="0" name=""/>
        <dsp:cNvSpPr/>
      </dsp:nvSpPr>
      <dsp:spPr>
        <a:xfrm>
          <a:off x="5673928" y="1529261"/>
          <a:ext cx="2038026" cy="12228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Родительские конференции</a:t>
          </a:r>
          <a:endParaRPr lang="ru-RU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709743" y="1565076"/>
        <a:ext cx="1966396" cy="1151185"/>
      </dsp:txXfrm>
    </dsp:sp>
    <dsp:sp modelId="{FA1C2A62-38E3-438B-A21F-8347ABA22883}">
      <dsp:nvSpPr>
        <dsp:cNvPr id="0" name=""/>
        <dsp:cNvSpPr/>
      </dsp:nvSpPr>
      <dsp:spPr>
        <a:xfrm>
          <a:off x="5732715" y="3140248"/>
          <a:ext cx="1921308" cy="1094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Круглый стол</a:t>
          </a:r>
        </a:p>
      </dsp:txBody>
      <dsp:txXfrm>
        <a:off x="5764765" y="3172298"/>
        <a:ext cx="1857208" cy="10301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89AC5-0ECB-4575-A005-86E9BA219B9A}">
      <dsp:nvSpPr>
        <dsp:cNvPr id="0" name=""/>
        <dsp:cNvSpPr/>
      </dsp:nvSpPr>
      <dsp:spPr>
        <a:xfrm rot="5400000">
          <a:off x="605655" y="781396"/>
          <a:ext cx="1220172" cy="147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8E6C0-243C-4D9F-B161-2008A02FEBAE}">
      <dsp:nvSpPr>
        <dsp:cNvPr id="0" name=""/>
        <dsp:cNvSpPr/>
      </dsp:nvSpPr>
      <dsp:spPr>
        <a:xfrm>
          <a:off x="545011" y="153"/>
          <a:ext cx="2316105" cy="98211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Презентация ДОО</a:t>
          </a:r>
        </a:p>
      </dsp:txBody>
      <dsp:txXfrm>
        <a:off x="573776" y="28918"/>
        <a:ext cx="2258575" cy="924584"/>
      </dsp:txXfrm>
    </dsp:sp>
    <dsp:sp modelId="{DD57A398-D11E-42BA-8F1D-21CF8766C937}">
      <dsp:nvSpPr>
        <dsp:cNvPr id="0" name=""/>
        <dsp:cNvSpPr/>
      </dsp:nvSpPr>
      <dsp:spPr>
        <a:xfrm rot="5400000">
          <a:off x="534659" y="2080035"/>
          <a:ext cx="1362164" cy="147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C75D0-907B-45EF-9A85-0910C8A59CC9}">
      <dsp:nvSpPr>
        <dsp:cNvPr id="0" name=""/>
        <dsp:cNvSpPr/>
      </dsp:nvSpPr>
      <dsp:spPr>
        <a:xfrm>
          <a:off x="545011" y="1227797"/>
          <a:ext cx="2316105" cy="98211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Проекты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3776" y="1256562"/>
        <a:ext cx="2258575" cy="924584"/>
      </dsp:txXfrm>
    </dsp:sp>
    <dsp:sp modelId="{7171B43E-E31B-4F9F-B868-318A2B458009}">
      <dsp:nvSpPr>
        <dsp:cNvPr id="0" name=""/>
        <dsp:cNvSpPr/>
      </dsp:nvSpPr>
      <dsp:spPr>
        <a:xfrm rot="5400000">
          <a:off x="534659" y="3451847"/>
          <a:ext cx="1362164" cy="1473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FEAC2-343D-45BA-9103-4CCF92A80ED9}">
      <dsp:nvSpPr>
        <dsp:cNvPr id="0" name=""/>
        <dsp:cNvSpPr/>
      </dsp:nvSpPr>
      <dsp:spPr>
        <a:xfrm>
          <a:off x="479495" y="2455440"/>
          <a:ext cx="2447135" cy="12682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none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Интернет-представительства групп 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16641" y="2492586"/>
        <a:ext cx="2372843" cy="1193981"/>
      </dsp:txXfrm>
    </dsp:sp>
    <dsp:sp modelId="{0E282F7C-B5CC-4CD3-AB4D-B34370B93284}">
      <dsp:nvSpPr>
        <dsp:cNvPr id="0" name=""/>
        <dsp:cNvSpPr/>
      </dsp:nvSpPr>
      <dsp:spPr>
        <a:xfrm rot="195">
          <a:off x="1220894" y="4136741"/>
          <a:ext cx="2700922" cy="147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B3192-C590-4587-89AC-FAB8895841FF}">
      <dsp:nvSpPr>
        <dsp:cNvPr id="0" name=""/>
        <dsp:cNvSpPr/>
      </dsp:nvSpPr>
      <dsp:spPr>
        <a:xfrm>
          <a:off x="574032" y="3969243"/>
          <a:ext cx="2258062" cy="98211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</a:t>
          </a:r>
        </a:p>
      </dsp:txBody>
      <dsp:txXfrm>
        <a:off x="602797" y="3998008"/>
        <a:ext cx="2200532" cy="924584"/>
      </dsp:txXfrm>
    </dsp:sp>
    <dsp:sp modelId="{F67EC59B-9B37-486B-B794-7471E1E8C5E8}">
      <dsp:nvSpPr>
        <dsp:cNvPr id="0" name=""/>
        <dsp:cNvSpPr/>
      </dsp:nvSpPr>
      <dsp:spPr>
        <a:xfrm rot="16024914">
          <a:off x="3266312" y="3506591"/>
          <a:ext cx="1254608" cy="1473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1344B-D5FE-4113-9C1C-F5E0D59EBA37}">
      <dsp:nvSpPr>
        <dsp:cNvPr id="0" name=""/>
        <dsp:cNvSpPr/>
      </dsp:nvSpPr>
      <dsp:spPr>
        <a:xfrm>
          <a:off x="3594445" y="3969397"/>
          <a:ext cx="1636858" cy="982114"/>
        </a:xfrm>
        <a:prstGeom prst="roundRect">
          <a:avLst>
            <a:gd name="adj" fmla="val 10000"/>
          </a:avLst>
        </a:prstGeom>
        <a:solidFill>
          <a:srgbClr val="C3EB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акций 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3210" y="3998162"/>
        <a:ext cx="1579328" cy="924584"/>
      </dsp:txXfrm>
    </dsp:sp>
    <dsp:sp modelId="{E352E8D8-C8B2-4108-8318-D3CABE7F42F1}">
      <dsp:nvSpPr>
        <dsp:cNvPr id="0" name=""/>
        <dsp:cNvSpPr/>
      </dsp:nvSpPr>
      <dsp:spPr>
        <a:xfrm rot="16200000">
          <a:off x="3235267" y="2245715"/>
          <a:ext cx="1252828" cy="147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6AA05-C75C-4520-B027-876EE99BB3B9}">
      <dsp:nvSpPr>
        <dsp:cNvPr id="0" name=""/>
        <dsp:cNvSpPr/>
      </dsp:nvSpPr>
      <dsp:spPr>
        <a:xfrm>
          <a:off x="3530575" y="2675788"/>
          <a:ext cx="1636858" cy="104792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Практикумы</a:t>
          </a:r>
        </a:p>
      </dsp:txBody>
      <dsp:txXfrm>
        <a:off x="3561268" y="2706481"/>
        <a:ext cx="1575472" cy="986540"/>
      </dsp:txXfrm>
    </dsp:sp>
    <dsp:sp modelId="{116E6E13-54D1-4BA1-A28F-287F4B432BD4}">
      <dsp:nvSpPr>
        <dsp:cNvPr id="0" name=""/>
        <dsp:cNvSpPr/>
      </dsp:nvSpPr>
      <dsp:spPr>
        <a:xfrm rot="16219820">
          <a:off x="3150115" y="895835"/>
          <a:ext cx="1439485" cy="147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66459-AC7A-4272-89F3-870973A73A39}">
      <dsp:nvSpPr>
        <dsp:cNvPr id="0" name=""/>
        <dsp:cNvSpPr/>
      </dsp:nvSpPr>
      <dsp:spPr>
        <a:xfrm>
          <a:off x="3466794" y="1448144"/>
          <a:ext cx="1764418" cy="98211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мастер-классов</a:t>
          </a:r>
        </a:p>
      </dsp:txBody>
      <dsp:txXfrm>
        <a:off x="3495559" y="1476909"/>
        <a:ext cx="1706888" cy="924584"/>
      </dsp:txXfrm>
    </dsp:sp>
    <dsp:sp modelId="{3D2D1346-E308-450E-8238-222F6249CCD0}">
      <dsp:nvSpPr>
        <dsp:cNvPr id="0" name=""/>
        <dsp:cNvSpPr/>
      </dsp:nvSpPr>
      <dsp:spPr>
        <a:xfrm rot="21598341">
          <a:off x="3874007" y="167990"/>
          <a:ext cx="2358014" cy="1473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6C6BB-C545-4EEF-9CA9-1BBF97C7B7B1}">
      <dsp:nvSpPr>
        <dsp:cNvPr id="0" name=""/>
        <dsp:cNvSpPr/>
      </dsp:nvSpPr>
      <dsp:spPr>
        <a:xfrm>
          <a:off x="3542900" y="0"/>
          <a:ext cx="1636858" cy="99193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Гостевая книга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1953" y="29053"/>
        <a:ext cx="1578752" cy="933830"/>
      </dsp:txXfrm>
    </dsp:sp>
    <dsp:sp modelId="{8B95A581-3BF0-4CCB-A638-68D686F8CC78}">
      <dsp:nvSpPr>
        <dsp:cNvPr id="0" name=""/>
        <dsp:cNvSpPr/>
      </dsp:nvSpPr>
      <dsp:spPr>
        <a:xfrm rot="5400000">
          <a:off x="5398502" y="1008410"/>
          <a:ext cx="1674508" cy="147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E7A60-8A1E-4163-9BAB-2A8C71B07FC6}">
      <dsp:nvSpPr>
        <dsp:cNvPr id="0" name=""/>
        <dsp:cNvSpPr/>
      </dsp:nvSpPr>
      <dsp:spPr>
        <a:xfrm>
          <a:off x="5904649" y="0"/>
          <a:ext cx="1636858" cy="98211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тренинга и деловой игры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3414" y="28765"/>
        <a:ext cx="1579328" cy="924584"/>
      </dsp:txXfrm>
    </dsp:sp>
    <dsp:sp modelId="{C39C11AD-1027-4FC9-8D68-D58DA4568993}">
      <dsp:nvSpPr>
        <dsp:cNvPr id="0" name=""/>
        <dsp:cNvSpPr/>
      </dsp:nvSpPr>
      <dsp:spPr>
        <a:xfrm rot="5400000">
          <a:off x="5383552" y="2708407"/>
          <a:ext cx="1704407" cy="1473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D6B55-00F9-4F47-90EC-A2C54A63FB3D}">
      <dsp:nvSpPr>
        <dsp:cNvPr id="0" name=""/>
        <dsp:cNvSpPr/>
      </dsp:nvSpPr>
      <dsp:spPr>
        <a:xfrm>
          <a:off x="5904649" y="1481880"/>
          <a:ext cx="1636858" cy="13853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2">
                <a:lumMod val="7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Выпуски семейных газет и плакатов</a:t>
          </a:r>
        </a:p>
        <a:p>
          <a:pPr lvl="0" algn="ctr">
            <a:spcBef>
              <a:spcPct val="0"/>
            </a:spcBef>
          </a:pP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945225" y="1522456"/>
        <a:ext cx="1555706" cy="1304229"/>
      </dsp:txXfrm>
    </dsp:sp>
    <dsp:sp modelId="{A5C1628C-410B-483A-A239-C77072FD820F}">
      <dsp:nvSpPr>
        <dsp:cNvPr id="0" name=""/>
        <dsp:cNvSpPr/>
      </dsp:nvSpPr>
      <dsp:spPr>
        <a:xfrm>
          <a:off x="5904649" y="3396925"/>
          <a:ext cx="1636858" cy="98211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Выставка семейных реликвий, коллекций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3414" y="3425690"/>
        <a:ext cx="1579328" cy="9245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D686B-CCA8-4671-8804-0ACB7D655FC0}">
      <dsp:nvSpPr>
        <dsp:cNvPr id="0" name=""/>
        <dsp:cNvSpPr/>
      </dsp:nvSpPr>
      <dsp:spPr>
        <a:xfrm>
          <a:off x="0" y="3619086"/>
          <a:ext cx="7358114" cy="5937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ПРЕЗЕНТАЦИЯ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19086"/>
        <a:ext cx="7358114" cy="593741"/>
      </dsp:txXfrm>
    </dsp:sp>
    <dsp:sp modelId="{2FC9A314-720D-4F4F-B869-D066AB257EEB}">
      <dsp:nvSpPr>
        <dsp:cNvPr id="0" name=""/>
        <dsp:cNvSpPr/>
      </dsp:nvSpPr>
      <dsp:spPr>
        <a:xfrm rot="10800000">
          <a:off x="0" y="2714818"/>
          <a:ext cx="7358114" cy="913173"/>
        </a:xfrm>
        <a:prstGeom prst="upArrowCallou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ПРОДУКТ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714818"/>
        <a:ext cx="7358114" cy="593352"/>
      </dsp:txXfrm>
    </dsp:sp>
    <dsp:sp modelId="{4E9A67C0-126F-42B8-9DAE-E82EC4A32EEE}">
      <dsp:nvSpPr>
        <dsp:cNvPr id="0" name=""/>
        <dsp:cNvSpPr/>
      </dsp:nvSpPr>
      <dsp:spPr>
        <a:xfrm rot="10800000">
          <a:off x="0" y="1810550"/>
          <a:ext cx="7358114" cy="913173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ПОИСК ИНФОРМАЦИИ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810550"/>
        <a:ext cx="7358114" cy="593352"/>
      </dsp:txXfrm>
    </dsp:sp>
    <dsp:sp modelId="{B342C7B8-49E9-4CCC-8ADD-93D52E46C168}">
      <dsp:nvSpPr>
        <dsp:cNvPr id="0" name=""/>
        <dsp:cNvSpPr/>
      </dsp:nvSpPr>
      <dsp:spPr>
        <a:xfrm rot="10800000">
          <a:off x="0" y="906282"/>
          <a:ext cx="7358114" cy="913173"/>
        </a:xfrm>
        <a:prstGeom prst="upArrowCallou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ПРОЕКТИРОВАНИЕ (ПЛАНИРОВАНИЕ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 rot="10800000">
        <a:off x="0" y="906282"/>
        <a:ext cx="7358114" cy="593352"/>
      </dsp:txXfrm>
    </dsp:sp>
    <dsp:sp modelId="{C6FA7311-C307-40C1-942F-2786423AB5FE}">
      <dsp:nvSpPr>
        <dsp:cNvPr id="0" name=""/>
        <dsp:cNvSpPr/>
      </dsp:nvSpPr>
      <dsp:spPr>
        <a:xfrm rot="10800000">
          <a:off x="0" y="2014"/>
          <a:ext cx="7358114" cy="913173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014"/>
        <a:ext cx="7358114" cy="5933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1398D-AC6F-4242-AADC-513A52E8ECE9}">
      <dsp:nvSpPr>
        <dsp:cNvPr id="0" name=""/>
        <dsp:cNvSpPr/>
      </dsp:nvSpPr>
      <dsp:spPr>
        <a:xfrm>
          <a:off x="0" y="143168"/>
          <a:ext cx="5572164" cy="52239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ПОРТФОЛИО ПРОЕКТА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3168"/>
        <a:ext cx="5572164" cy="52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D6C9E-3AD5-4C74-B8F3-E0D3F9DDF52B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E83E-4C7C-43C0-9958-CEB317D88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05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8E152-5C20-4279-94FE-DE33A88C7CC2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1E81C-F7C4-4E91-8B4A-0A7D67CB5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42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E81C-F7C4-4E91-8B4A-0A7D67CB5E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9A5E-9930-402B-AAB0-9A12F230A6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jpe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Colors" Target="../diagrams/colors9.xml"/><Relationship Id="rId5" Type="http://schemas.openxmlformats.org/officeDocument/2006/relationships/diagramLayout" Target="../diagrams/layout8.xml"/><Relationship Id="rId10" Type="http://schemas.openxmlformats.org/officeDocument/2006/relationships/diagramQuickStyle" Target="../diagrams/quickStyle9.xml"/><Relationship Id="rId4" Type="http://schemas.openxmlformats.org/officeDocument/2006/relationships/diagramData" Target="../diagrams/data8.xml"/><Relationship Id="rId9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2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site.ru/DswMedia/pis-morosobrnadzora07-675ot25marta2015.pdf" TargetMode="External"/><Relationship Id="rId13" Type="http://schemas.openxmlformats.org/officeDocument/2006/relationships/hyperlink" Target="https://www.edusite.ru/DswMedia/n_8-fz.pdf" TargetMode="External"/><Relationship Id="rId18" Type="http://schemas.openxmlformats.org/officeDocument/2006/relationships/hyperlink" Target="https://www.edusite.ru/DswMedia/postanovlenie_pravitel-stva-687.pdf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edusite.ru/DswMedia/rosobr_134_02_02_2016.pdf" TargetMode="External"/><Relationship Id="rId12" Type="http://schemas.openxmlformats.org/officeDocument/2006/relationships/hyperlink" Target="https://www.edusite.ru/DswMedia/528722007-gost_dlya_slabovidyashaix.pdf" TargetMode="External"/><Relationship Id="rId17" Type="http://schemas.openxmlformats.org/officeDocument/2006/relationships/hyperlink" Target="https://www.edusite.ru/DswMedia/fz-152.pdf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www.edusite.ru/DswMedia/fz-135_o_zashaite_konkurencii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usite.ru/DswMedia/prikaz_785_rosobrnadzor.pdf" TargetMode="External"/><Relationship Id="rId11" Type="http://schemas.openxmlformats.org/officeDocument/2006/relationships/hyperlink" Target="http://pravo.gov.ru/proxy/ips/?docbody=&amp;nd=102038362&amp;intelsearch=181-%D4%C7" TargetMode="External"/><Relationship Id="rId5" Type="http://schemas.openxmlformats.org/officeDocument/2006/relationships/hyperlink" Target="https://www.edusite.ru/DswMedia/postanovlenie_582.pdf" TargetMode="External"/><Relationship Id="rId15" Type="http://schemas.openxmlformats.org/officeDocument/2006/relationships/hyperlink" Target="http://www.constitution.ru/" TargetMode="External"/><Relationship Id="rId10" Type="http://schemas.openxmlformats.org/officeDocument/2006/relationships/hyperlink" Target="https://www.edusite.ru/DswMedia/n_531-fz.pdf" TargetMode="External"/><Relationship Id="rId19" Type="http://schemas.openxmlformats.org/officeDocument/2006/relationships/hyperlink" Target="https://www.edusite.ru/DswMedia/postanovleniepravitel-stvarf1noyabrya2012n1119.pdf" TargetMode="External"/><Relationship Id="rId4" Type="http://schemas.openxmlformats.org/officeDocument/2006/relationships/hyperlink" Target="https://www.edusite.ru/DswMedia/zakon_ob_obrazovanii.pdf" TargetMode="External"/><Relationship Id="rId9" Type="http://schemas.openxmlformats.org/officeDocument/2006/relationships/hyperlink" Target="https://www.edusite.ru/DswMedia/27iyulya2006n149-fzobinformacii.pdf" TargetMode="External"/><Relationship Id="rId14" Type="http://schemas.openxmlformats.org/officeDocument/2006/relationships/hyperlink" Target="https://www.edusite.ru/DswMedia/zakon_o_reklame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ite.ru/DswMedia/n531-fzovneseniiizmeneniyfz149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188689131" TargetMode="External"/><Relationship Id="rId13" Type="http://schemas.openxmlformats.org/officeDocument/2006/relationships/image" Target="../media/image35.jpeg"/><Relationship Id="rId18" Type="http://schemas.openxmlformats.org/officeDocument/2006/relationships/hyperlink" Target="https://vk.com/feed" TargetMode="External"/><Relationship Id="rId3" Type="http://schemas.openxmlformats.org/officeDocument/2006/relationships/image" Target="../media/image30.png"/><Relationship Id="rId21" Type="http://schemas.openxmlformats.org/officeDocument/2006/relationships/hyperlink" Target="https://vk.com/groups" TargetMode="External"/><Relationship Id="rId7" Type="http://schemas.openxmlformats.org/officeDocument/2006/relationships/image" Target="../media/image32.jpeg"/><Relationship Id="rId12" Type="http://schemas.openxmlformats.org/officeDocument/2006/relationships/hyperlink" Target="https://vk.com/club188688932" TargetMode="External"/><Relationship Id="rId17" Type="http://schemas.openxmlformats.org/officeDocument/2006/relationships/hyperlink" Target="https://chel-ds251.nubex.ru/" TargetMode="External"/><Relationship Id="rId25" Type="http://schemas.openxmlformats.org/officeDocument/2006/relationships/hyperlink" Target="https://vk.com/apps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37.jpeg"/><Relationship Id="rId20" Type="http://schemas.openxmlformats.org/officeDocument/2006/relationships/hyperlink" Target="https://vk.com/friend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188406087" TargetMode="External"/><Relationship Id="rId11" Type="http://schemas.openxmlformats.org/officeDocument/2006/relationships/image" Target="../media/image34.jpeg"/><Relationship Id="rId24" Type="http://schemas.openxmlformats.org/officeDocument/2006/relationships/hyperlink" Target="https://vk.com/video" TargetMode="External"/><Relationship Id="rId5" Type="http://schemas.openxmlformats.org/officeDocument/2006/relationships/image" Target="../media/image31.jpeg"/><Relationship Id="rId15" Type="http://schemas.openxmlformats.org/officeDocument/2006/relationships/hyperlink" Target="https://vk.com/club131692521" TargetMode="External"/><Relationship Id="rId23" Type="http://schemas.openxmlformats.org/officeDocument/2006/relationships/hyperlink" Target="https://vk.com/audios483127394" TargetMode="External"/><Relationship Id="rId10" Type="http://schemas.openxmlformats.org/officeDocument/2006/relationships/hyperlink" Target="https://vk.com/club141613875" TargetMode="External"/><Relationship Id="rId19" Type="http://schemas.openxmlformats.org/officeDocument/2006/relationships/hyperlink" Target="https://vk.com/im" TargetMode="External"/><Relationship Id="rId4" Type="http://schemas.openxmlformats.org/officeDocument/2006/relationships/hyperlink" Target="https://vk.com/club188688906" TargetMode="External"/><Relationship Id="rId9" Type="http://schemas.openxmlformats.org/officeDocument/2006/relationships/image" Target="../media/image33.jpeg"/><Relationship Id="rId14" Type="http://schemas.openxmlformats.org/officeDocument/2006/relationships/image" Target="../media/image36.png"/><Relationship Id="rId22" Type="http://schemas.openxmlformats.org/officeDocument/2006/relationships/hyperlink" Target="https://vk.com/albums48312739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chel-ds251.nubex.ru/" TargetMode="Externa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000240"/>
            <a:ext cx="78581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 выстраивания партнёрских отношений ДОО с семьями воспитанников в рамках реализации программы развития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опыта работы МБДОУ "ДС 251 г. Челябинска"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5" y="485776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4857760"/>
            <a:ext cx="432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Алилуева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Юлия Вячеславовна,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"Детский сад № 251 г. Челябинска"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71480"/>
            <a:ext cx="8023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МБДОУ «Детский сад № 251 г. Челябинска»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500034" y="714356"/>
          <a:ext cx="814393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85728"/>
            <a:ext cx="734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55555"/>
                </a:solidFill>
                <a:ea typeface="Times New Roman" pitchFamily="18" charset="0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714488"/>
            <a:ext cx="700092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оригинальность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endParaRPr lang="ru-RU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интерактивность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7148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родителями должны соответствовать требованиям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492441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формы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 с родителями в ДОО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9365777"/>
              </p:ext>
            </p:extLst>
          </p:nvPr>
        </p:nvGraphicFramePr>
        <p:xfrm>
          <a:off x="1071538" y="1440878"/>
          <a:ext cx="7758138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1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285729"/>
            <a:ext cx="70723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родителями в ДОО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2015750"/>
              </p:ext>
            </p:extLst>
          </p:nvPr>
        </p:nvGraphicFramePr>
        <p:xfrm>
          <a:off x="971600" y="1256212"/>
          <a:ext cx="7887731" cy="495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500166" y="2500306"/>
            <a:ext cx="2316105" cy="982114"/>
            <a:chOff x="545011" y="1227797"/>
            <a:chExt cx="2316105" cy="98211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45011" y="1227797"/>
              <a:ext cx="2316105" cy="98211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73776" y="1256562"/>
              <a:ext cx="2258575" cy="924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Проектная деятельность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428736"/>
            <a:ext cx="5003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28604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2357430"/>
            <a:ext cx="276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857496"/>
            <a:ext cx="255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0"/>
            <a:ext cx="9001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35716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– продукт сотрудничества и сотворчества педагогов, детей и родителей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135729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Педагогическое проектирование, встроенное в практику жизнедеятельности образовательного учреждения, меняет его облик, делая его более мобильным и привлекательным в современных условиях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Каменщикова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4143380"/>
            <a:ext cx="692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Достоинства метода проектов для современного образования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042" y="4357694"/>
            <a:ext cx="607358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Оптимизация стиля взаимодействия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Динамично отражает меняющиеся потребности общества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технологизировать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дошкольное образование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основе лежит интеграция образовательных областей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48" y="2285992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проектной деятельности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, раскрывающих творческий и интеллектуальный потенциал дошкольников, ориентированных на диалогическое взаимодействие детей, родителей и педагогов, способствующих самопознанию и саморазвитию всех участников педагогического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428736"/>
            <a:ext cx="5003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357430"/>
            <a:ext cx="276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857496"/>
            <a:ext cx="255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0"/>
            <a:ext cx="9001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1000108"/>
            <a:ext cx="828680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00042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142976" y="857232"/>
          <a:ext cx="735811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2910" y="357166"/>
            <a:ext cx="7929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– это «пять П» ( по М.В. Крупениной)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2071670" y="5357826"/>
          <a:ext cx="557216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428736"/>
            <a:ext cx="5003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64291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357430"/>
            <a:ext cx="276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857496"/>
            <a:ext cx="255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0"/>
            <a:ext cx="9001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214290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«Наш Южный Урал – честь и слава страны!»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286124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7" name="Рисунок 16" descr="11149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714620"/>
            <a:ext cx="4286280" cy="357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571481"/>
            <a:ext cx="87154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проблемы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дети мало знают о родном городе,  особенностях народных традиций, часто равнодушны к близким людям, в том числе к товарищам по группе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Воспитание гражданских чувств, чувства любви к Родине, родному краю; развитие способностей к практическому и умственному экспериментированию, речевому планированию, логическим операциям.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Дать знания детям о родном городе: история, символика, достопримечательности, промышленные объекты, их вред и польза, экологическая ситуация в городе. Воспитывать любовь и уважение к родному дому, детскому саду, родной улице, расширение и закрепление знаний подрастающих россиян о своей малой Родине, героическом прошлом и настоящем г. Челябинска, развивать интерес и стремление узнавать новое о социальной действительности окружающих людях.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 проекта: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Долгосрочный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(партнёры):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5-7 лет,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педагоги, родители.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 исследовательский, </a:t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игровой.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 Детско-родительский проект.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активное участие детей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выставках, конкурсах, спортивно- патриотических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мероприятиях,  дискуссиях, других видах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Умение выражать собственное мнение, анализировать,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живо реагировать на  происходящее, оказывать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посильную помощь.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Освоение доступных знаний об истории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родного Отечества.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Приобретение детьми дошкольного возраста навыков социального общения со взрослыми.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428736"/>
            <a:ext cx="5003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64291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857496"/>
            <a:ext cx="255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481" y="0"/>
            <a:ext cx="9001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85729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57166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«Наш Южный Урал – честь и слава страны!»</a:t>
            </a:r>
            <a:endParaRPr lang="ru-RU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1" descr="C:\Users\User1\Desktop\фото фгос\А малая родина\IMG_2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643050"/>
            <a:ext cx="5617947" cy="4214842"/>
          </a:xfrm>
          <a:prstGeom prst="rect">
            <a:avLst/>
          </a:prstGeom>
          <a:noFill/>
        </p:spPr>
      </p:pic>
      <p:pic>
        <p:nvPicPr>
          <p:cNvPr id="38" name="Picture 12" descr="C:\Users\User1\Desktop\фото фгос\А малая родина\IMG_28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3" y="1643050"/>
            <a:ext cx="5715041" cy="4286280"/>
          </a:xfrm>
          <a:prstGeom prst="rect">
            <a:avLst/>
          </a:prstGeom>
          <a:noFill/>
        </p:spPr>
      </p:pic>
      <p:pic>
        <p:nvPicPr>
          <p:cNvPr id="39" name="Picture 13" descr="C:\Users\User1\Desktop\фото фгос\А малая родина\IMG_28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643050"/>
            <a:ext cx="5715040" cy="4286280"/>
          </a:xfrm>
          <a:prstGeom prst="rect">
            <a:avLst/>
          </a:prstGeom>
          <a:noFill/>
        </p:spPr>
      </p:pic>
      <p:pic>
        <p:nvPicPr>
          <p:cNvPr id="40" name="Picture 14" descr="C:\Users\User1\Desktop\фото фгос\А малая родина\IMG_37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1643050"/>
            <a:ext cx="5715040" cy="4286280"/>
          </a:xfrm>
          <a:prstGeom prst="rect">
            <a:avLst/>
          </a:prstGeom>
          <a:noFill/>
        </p:spPr>
      </p:pic>
      <p:pic>
        <p:nvPicPr>
          <p:cNvPr id="41" name="Picture 15" descr="C:\Users\User1\Desktop\фото фгос\А малая родина\IMG_37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1643050"/>
            <a:ext cx="5715040" cy="4286280"/>
          </a:xfrm>
          <a:prstGeom prst="rect">
            <a:avLst/>
          </a:prstGeom>
          <a:noFill/>
        </p:spPr>
      </p:pic>
      <p:pic>
        <p:nvPicPr>
          <p:cNvPr id="42" name="Picture 16" descr="C:\Users\User1\Desktop\фото фгос\А малая родина\SANY05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1643050"/>
            <a:ext cx="5715040" cy="4286280"/>
          </a:xfrm>
          <a:prstGeom prst="rect">
            <a:avLst/>
          </a:prstGeom>
          <a:noFill/>
        </p:spPr>
      </p:pic>
      <p:pic>
        <p:nvPicPr>
          <p:cNvPr id="19" name="Рисунок 18" descr="IMG_2716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0166" y="1428736"/>
            <a:ext cx="628654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G_2731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28728" y="1285860"/>
            <a:ext cx="635798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64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>
            <a:off x="411101" y="1731983"/>
            <a:ext cx="4857784" cy="396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710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14876" y="1357298"/>
            <a:ext cx="335758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C:\Users\User1\Desktop\фото фгос\А малая родина\памятники\Рисунок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5786" y="1214422"/>
            <a:ext cx="3786214" cy="5040347"/>
          </a:xfrm>
          <a:prstGeom prst="rect">
            <a:avLst/>
          </a:prstGeom>
          <a:noFill/>
        </p:spPr>
      </p:pic>
      <p:pic>
        <p:nvPicPr>
          <p:cNvPr id="26" name="Picture 5" descr="C:\Users\User1\Desktop\фото фгос\А малая родина\памятники\Рисунок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57686" y="1214422"/>
            <a:ext cx="3806629" cy="5072098"/>
          </a:xfrm>
          <a:prstGeom prst="rect">
            <a:avLst/>
          </a:prstGeom>
          <a:noFill/>
        </p:spPr>
      </p:pic>
      <p:pic>
        <p:nvPicPr>
          <p:cNvPr id="27" name="Picture 6" descr="C:\Users\User1\Desktop\фото фгос\А малая родина\памятники\9 мая 356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5786" y="1214422"/>
            <a:ext cx="3804074" cy="5072098"/>
          </a:xfrm>
          <a:prstGeom prst="rect">
            <a:avLst/>
          </a:prstGeom>
          <a:noFill/>
        </p:spPr>
      </p:pic>
      <p:pic>
        <p:nvPicPr>
          <p:cNvPr id="23" name="Picture 4" descr="F:\ЧТЗ\ЧТЗ 1.06.08\Фото02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57686" y="1214422"/>
            <a:ext cx="3786182" cy="5046202"/>
          </a:xfrm>
          <a:prstGeom prst="rect">
            <a:avLst/>
          </a:prstGeom>
          <a:noFill/>
        </p:spPr>
      </p:pic>
      <p:pic>
        <p:nvPicPr>
          <p:cNvPr id="24" name="Picture 2" descr="F:\ЧТЗ\IMG_342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1994" y="857231"/>
            <a:ext cx="7401906" cy="5554333"/>
          </a:xfrm>
          <a:prstGeom prst="rect">
            <a:avLst/>
          </a:prstGeom>
          <a:noFill/>
        </p:spPr>
      </p:pic>
      <p:pic>
        <p:nvPicPr>
          <p:cNvPr id="32" name="Picture 7" descr="C:\Users\User1\Desktop\фото фгос\А малая родина\народные умельцы\IMG_3848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348" y="839372"/>
            <a:ext cx="7488378" cy="5616284"/>
          </a:xfrm>
          <a:prstGeom prst="rect">
            <a:avLst/>
          </a:prstGeom>
          <a:noFill/>
        </p:spPr>
      </p:pic>
      <p:pic>
        <p:nvPicPr>
          <p:cNvPr id="34" name="Picture 9" descr="C:\Users\User1\Desktop\фото фгос\А малая родина\народные умельцы\IMG_383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4348" y="857231"/>
            <a:ext cx="7500990" cy="5625743"/>
          </a:xfrm>
          <a:prstGeom prst="rect">
            <a:avLst/>
          </a:prstGeom>
          <a:noFill/>
        </p:spPr>
      </p:pic>
      <p:pic>
        <p:nvPicPr>
          <p:cNvPr id="36" name="Picture 10" descr="C:\Users\User1\Desktop\фото фгос\А малая родина\народные умельцы\IMG_3840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57422" y="1000107"/>
            <a:ext cx="4071966" cy="5429287"/>
          </a:xfrm>
          <a:prstGeom prst="rect">
            <a:avLst/>
          </a:prstGeom>
          <a:noFill/>
        </p:spPr>
      </p:pic>
      <p:pic>
        <p:nvPicPr>
          <p:cNvPr id="35" name="Picture 1" descr="C:\Users\User1\Desktop\фото фгос\А малая родина\народные умельцы\IMG_382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857232"/>
            <a:ext cx="7524802" cy="5643602"/>
          </a:xfrm>
          <a:prstGeom prst="rect">
            <a:avLst/>
          </a:prstGeom>
          <a:noFill/>
        </p:spPr>
      </p:pic>
      <p:pic>
        <p:nvPicPr>
          <p:cNvPr id="33" name="Picture 8" descr="C:\Users\User1\Desktop\фото фгос\А малая родина\народные умельцы\IMG_384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2910" y="857232"/>
            <a:ext cx="7572428" cy="5679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85728"/>
            <a:ext cx="734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55555"/>
                </a:solidFill>
                <a:ea typeface="Times New Roman" pitchFamily="18" charset="0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0010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0915" y="40363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</a:rPr>
              <a:t>Практическое задание №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</a:rPr>
              <a:t>Направления проектной деятельности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103883954"/>
              </p:ext>
            </p:extLst>
          </p:nvPr>
        </p:nvGraphicFramePr>
        <p:xfrm>
          <a:off x="928662" y="1209058"/>
          <a:ext cx="7358114" cy="514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5627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285729"/>
            <a:ext cx="70723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родителями в ДОО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2015750"/>
              </p:ext>
            </p:extLst>
          </p:nvPr>
        </p:nvGraphicFramePr>
        <p:xfrm>
          <a:off x="971600" y="1256212"/>
          <a:ext cx="7887731" cy="495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8"/>
          <p:cNvGrpSpPr/>
          <p:nvPr/>
        </p:nvGrpSpPr>
        <p:grpSpPr>
          <a:xfrm>
            <a:off x="1500166" y="2500306"/>
            <a:ext cx="2316105" cy="982114"/>
            <a:chOff x="545011" y="1227797"/>
            <a:chExt cx="2316105" cy="98211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45011" y="1227797"/>
              <a:ext cx="2316105" cy="98211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73776" y="1256562"/>
              <a:ext cx="2258575" cy="924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Проекты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1428728" y="3714752"/>
            <a:ext cx="2447135" cy="1268273"/>
            <a:chOff x="479495" y="2455440"/>
            <a:chExt cx="2447135" cy="126827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79495" y="2455440"/>
              <a:ext cx="2447135" cy="126827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16641" y="2492586"/>
              <a:ext cx="2372843" cy="1193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u="none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Интернет-представительства групп 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72000" y="5214950"/>
            <a:ext cx="1636858" cy="982114"/>
            <a:chOff x="3594445" y="3969397"/>
            <a:chExt cx="1636858" cy="9821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594445" y="3969397"/>
              <a:ext cx="1636858" cy="982114"/>
            </a:xfrm>
            <a:prstGeom prst="roundRect">
              <a:avLst>
                <a:gd name="adj" fmla="val 10000"/>
              </a:avLst>
            </a:prstGeom>
            <a:solidFill>
              <a:srgbClr val="C3EB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623210" y="3998162"/>
              <a:ext cx="1579328" cy="924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Проведение акций 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2828836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000240"/>
            <a:ext cx="6049185" cy="3071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28662" y="571480"/>
            <a:ext cx="7429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Семья и детский сад – два важных института социализации детей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428736"/>
            <a:ext cx="5003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64291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357430"/>
            <a:ext cx="276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857496"/>
            <a:ext cx="255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0"/>
            <a:ext cx="9001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57166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Акции социальной направленности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928670"/>
            <a:ext cx="707236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714356"/>
            <a:ext cx="7786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Акции направлены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сотрудничество семьи в решении проблем образования и воспитания детей и повышения роли и ответственности родителей в деле гражданского образования и воспитания ребёнка.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P4160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14686"/>
            <a:ext cx="4143404" cy="331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28564" y="1643050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Алгоритм подготовки к созданию и проведению акций: </a:t>
            </a:r>
          </a:p>
          <a:p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(каждая акция имеет свою цель);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задачи (выполняются общие и конкретные);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объект (на что направлено); составление плана акции;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•участники (дети + родители, сотрудники + дети + родители);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различных форм привлечения родителей к акции;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итогов, поощрение педагогов, детей и родителей.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36433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 проведения акций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благоприятной среды для повышения количества контактов родителей с педагогами,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сформированы положительные отношения родителей к учреждению, выросла потребность в организации семейного досуга.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pic>
        <p:nvPicPr>
          <p:cNvPr id="5" name="Picture 4" descr="http://www.chel-ds251.ru/gallery/20e77e74b58c8394513a63b7b730a5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267200" cy="2400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36" y="3959998"/>
            <a:ext cx="2482192" cy="18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8728" y="6072206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 детям”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1" y="3290501"/>
            <a:ext cx="6492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Сдай макулатуру – спаси дерево!"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chel-ds251.ru/files/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785794"/>
            <a:ext cx="2341842" cy="1237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H:\библиотека\DSC023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004" y="3933675"/>
            <a:ext cx="4089826" cy="2300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832246" y="332656"/>
            <a:ext cx="5199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Акции социальной направленности</a:t>
            </a:r>
            <a:endParaRPr lang="ru-RU" sz="24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142984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Принципы социальных акций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Системность, последовательность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Согласованность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Отсутствие духа соревнования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285729"/>
            <a:ext cx="70723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родителями в ДОО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2015750"/>
              </p:ext>
            </p:extLst>
          </p:nvPr>
        </p:nvGraphicFramePr>
        <p:xfrm>
          <a:off x="971600" y="1256212"/>
          <a:ext cx="7887731" cy="495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8"/>
          <p:cNvGrpSpPr/>
          <p:nvPr/>
        </p:nvGrpSpPr>
        <p:grpSpPr>
          <a:xfrm>
            <a:off x="1500166" y="2500306"/>
            <a:ext cx="2316105" cy="982114"/>
            <a:chOff x="545011" y="1227797"/>
            <a:chExt cx="2316105" cy="98211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45011" y="1227797"/>
              <a:ext cx="2316105" cy="98211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73776" y="1256562"/>
              <a:ext cx="2258575" cy="924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Проекты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28728" y="3714752"/>
            <a:ext cx="2447135" cy="1268273"/>
            <a:chOff x="479495" y="2455440"/>
            <a:chExt cx="2447135" cy="126827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79495" y="2455440"/>
              <a:ext cx="2447135" cy="126827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16641" y="2492586"/>
              <a:ext cx="2372843" cy="1193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u="none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Интернет-представительства групп 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85728"/>
            <a:ext cx="734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55555"/>
                </a:solidFill>
                <a:ea typeface="Times New Roman" pitchFamily="18" charset="0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0010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комп" descr="C:\Users\1\Desktop\85be0e8aa858124c929651e315ddd4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14884"/>
            <a:ext cx="2889508" cy="18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85723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Список законов и подзаконных актов, регулирующих создание и ведение сайтов образовательных организаций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714480" y="1571612"/>
            <a:ext cx="7043758" cy="452596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Федеральный закон Российской Федерации от 29 декабря 2012 г. N 273-ФЗ "Об образовании в Российской Федерации".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Статьи 28, 29.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Постановление Правительства Российской Федерации от 10 июля 2013 г. N 582 г. Москва 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организации"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Приказ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Рособрнадзора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 № 785 от 29.05.2014 "Требования к структуре официального сайта образовательной организации в сети Интернет и формату представления на нем информации"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tooltip="Приказ Рособрнадзора от 02.02.2016 N 134 "/>
              </a:rPr>
              <a:t>Приказ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tooltip="Приказ Рособрнадзора от 02.02.2016 N 134 "/>
              </a:rPr>
              <a:t>Рособрнадзора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tooltip="Приказ Рособрнадзора от 02.02.2016 N 134 "/>
              </a:rPr>
              <a:t> от 02.02.2016 N 134 "О внесении изменений в требования к структуре официального сайта образовательной организации в информационно-телекоммуникационной сети "Интернет" и формату представления на нем информации, утвержденные приказом Федеральной службы по надзору в сфере образования и науки от 29 мая 2014 г. N 785" (Зарегистрировано в Минюсте России 26.02.2016 N 41226)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Письмо Федеральной службы по надзору в сфере образования и науки от 25 марта 2015 г. № 07-675 «О направлении методических рекомендаций представления информации об образовательной организации в открытых источниках с учетом соблюдения требований законодательств в сфере образования»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Федеральный закон Российской Федерации от 27 июля 2006 г. N 149-ФЗ Об информации, информационных технологиях и о защите информации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Федеральный закон Российской Федерации от 31 декабря 2014 г. N 531-ФЗ "О внесении изменений в статьи 13 и 14 Федерального закона "Об информации, информационных технологиях и о защите информации" и Кодекс Российской Федерации об административных правонарушениях"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1714488"/>
            <a:ext cx="71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hlinkClick r:id="rId11" tooltip="О социальной защите инвалидов в Российской Федерации"/>
              </a:rPr>
              <a:t>Федеральный закон от 24.11.1995 N 181-ФЗ (ред. от 21.07.2014, с </a:t>
            </a:r>
            <a:r>
              <a:rPr lang="ru-RU" sz="1400" b="1" dirty="0" err="1" smtClean="0">
                <a:hlinkClick r:id="rId11" tooltip="О социальной защите инвалидов в Российской Федерации"/>
              </a:rPr>
              <a:t>изм</a:t>
            </a:r>
            <a:r>
              <a:rPr lang="ru-RU" sz="1400" b="1" dirty="0" smtClean="0">
                <a:hlinkClick r:id="rId11" tooltip="О социальной защите инвалидов в Российской Федерации"/>
              </a:rPr>
              <a:t>. от 01.12.2014) "О социальной защите инвалидов в Российской Федерации" (24 ноября 1995 г.)</a:t>
            </a:r>
            <a:endParaRPr lang="ru-RU" sz="1400" dirty="0" smtClean="0"/>
          </a:p>
          <a:p>
            <a:pPr lvl="0"/>
            <a:r>
              <a:rPr lang="ru-RU" sz="1400" b="1" dirty="0" smtClean="0">
                <a:hlinkClick r:id="rId12"/>
              </a:rPr>
              <a:t>ГОСТ Р 52872-2012 "Интернет-ресурсы. Требования доступности для инвалидов по зрению"</a:t>
            </a:r>
            <a:endParaRPr lang="ru-RU" sz="1400" dirty="0" smtClean="0"/>
          </a:p>
          <a:p>
            <a:pPr lvl="0"/>
            <a:r>
              <a:rPr lang="ru-RU" sz="1400" b="1" dirty="0" smtClean="0">
                <a:hlinkClick r:id="rId13"/>
              </a:rPr>
              <a:t>Федеральный закон Российской Федерации от 9 февраля 2009 г. N 8-ФЗ (ред. от 28.12.2013, с </a:t>
            </a:r>
            <a:r>
              <a:rPr lang="ru-RU" sz="1400" b="1" dirty="0" err="1" smtClean="0">
                <a:hlinkClick r:id="rId13"/>
              </a:rPr>
              <a:t>изм</a:t>
            </a:r>
            <a:r>
              <a:rPr lang="ru-RU" sz="1400" b="1" dirty="0" smtClean="0">
                <a:hlinkClick r:id="rId13"/>
              </a:rPr>
              <a:t>. от 01.12.2014)"Об обеспечении доступа к информации о деятельности государственных органов и органов местного самоуправления«</a:t>
            </a:r>
            <a:endParaRPr lang="ru-RU" sz="1400" b="1" dirty="0" smtClean="0"/>
          </a:p>
          <a:p>
            <a:pPr lvl="0"/>
            <a:r>
              <a:rPr lang="ru-RU" sz="1400" b="1" dirty="0" smtClean="0">
                <a:hlinkClick r:id="rId14"/>
              </a:rPr>
              <a:t>Федеральный закон Российской Федерации от 13 марта 2006 г. N 38-ФЗ О рекламе. Статья 18. Реклама, распространяемая по сетям электросвязи и размещаемая на почтовых отправлениях.</a:t>
            </a:r>
            <a:endParaRPr lang="ru-RU" sz="1400" dirty="0" smtClean="0"/>
          </a:p>
          <a:p>
            <a:pPr lvl="0"/>
            <a:r>
              <a:rPr lang="ru-RU" sz="1400" b="1" dirty="0" smtClean="0">
                <a:hlinkClick r:id="rId15"/>
              </a:rPr>
              <a:t>Конституция Российской Федерации. Статья 8</a:t>
            </a:r>
            <a:r>
              <a:rPr lang="ru-RU" sz="1400" dirty="0" smtClean="0"/>
              <a:t>.</a:t>
            </a:r>
          </a:p>
          <a:p>
            <a:pPr lvl="0"/>
            <a:r>
              <a:rPr lang="ru-RU" sz="1400" b="1" dirty="0" smtClean="0">
                <a:hlinkClick r:id="rId16"/>
              </a:rPr>
              <a:t>Федеральный  закон «О защите конкуренции»</a:t>
            </a:r>
            <a:endParaRPr lang="ru-RU" sz="1400" dirty="0" smtClean="0"/>
          </a:p>
          <a:p>
            <a:pPr lvl="0"/>
            <a:r>
              <a:rPr lang="ru-RU" sz="1400" b="1" dirty="0" smtClean="0">
                <a:hlinkClick r:id="rId17"/>
              </a:rPr>
              <a:t>Федеральный закон Российской Федерации от 27 июля 2006 г. N 152-ФЗ О персональных данных</a:t>
            </a:r>
            <a:endParaRPr lang="ru-RU" sz="1400" dirty="0" smtClean="0"/>
          </a:p>
          <a:p>
            <a:pPr lvl="0"/>
            <a:r>
              <a:rPr lang="ru-RU" sz="1400" b="1" dirty="0" smtClean="0">
                <a:hlinkClick r:id="rId18"/>
              </a:rPr>
              <a:t>Постановление Правительства Российской Федерации от 15 сентября 2008 г. N 687 г. Москва "Об утверждении Положения об особенностях обработки персональных данных, осуществляемой без использования средств автоматизации"</a:t>
            </a:r>
            <a:endParaRPr lang="ru-RU" sz="1400" dirty="0" smtClean="0"/>
          </a:p>
          <a:p>
            <a:pPr lvl="0"/>
            <a:r>
              <a:rPr lang="ru-RU" sz="1400" b="1" dirty="0" smtClean="0">
                <a:hlinkClick r:id="rId19" tooltip="Постановление Правительства Российской Федерации от 1 ноября 2012 г. N 1119 г. Москва "/>
              </a:rPr>
              <a:t>Постановление Правительства Российской Федерации от 1 ноября 2012 г. N 1119 г. Москва "Об утверждении требований к защите персональных данных при их обработке в информационных системах персональных данных»</a:t>
            </a:r>
            <a:endParaRPr lang="ru-RU" sz="14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Государственные требования </a:t>
            </a:r>
            <a:b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сайтам образовательных организаций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270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85728"/>
            <a:ext cx="734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55555"/>
                </a:solidFill>
                <a:ea typeface="Times New Roman" pitchFamily="18" charset="0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0010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14348" y="1071546"/>
            <a:ext cx="7686700" cy="2857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Размещать сайт можно только в Российской Федерации.  За нарушение предусмотрен штраф: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должностным лицам - от 3000 до 5000 рублей;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юридическим лицам - от 30000 до 50000 рублей.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Основание: 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Федеральный закон Российской Федерации от 31 декабря 2014 г. N 531-ФЗ "О внесении изменений в статьи 13 и 14 Федерального закона "Об информации, информационных технологиях и о защите информации" и Кодекс Российской Федерации об административных правонарушениях"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728" y="3786190"/>
            <a:ext cx="7715272" cy="2643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Редакция вступила в силу 1 января 2021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Приказ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Рособрнадзора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 14.08.2020 № 831 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информации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ФЕДЕРАЛЬНАЯ СЛУЖБА ПО НАДЗОРУ В СФЕРЕ ОБРАЗОВАНИЯ И НАУКИ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ПРИКАЗ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14 августа 2020 года № 831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информации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комп" descr="C:\Users\1\Desktop\85be0e8aa858124c929651e315ddd4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14884"/>
            <a:ext cx="2889508" cy="18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71538" y="35716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Список законов и подзаконных актов, регулирующих создание и ведение сайтов образовательных организаций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27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85728"/>
            <a:ext cx="734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55555"/>
                </a:solidFill>
                <a:ea typeface="Times New Roman" pitchFamily="18" charset="0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0010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комп" descr="C:\Users\1\Desktop\85be0e8aa858124c929651e315ddd4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14884"/>
            <a:ext cx="2889508" cy="18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50004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чего нужен интернет-ресурс для воспитателя детского сада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034" y="207167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2" descr="https://sun9-33.userapi.com/c855728/v855728277/1a77f6/I2n8qxpxbIU.jpg?ava=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92880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s://sun9-8.userapi.com/c855216/v855216149/15beef/gEEkjgqnZNA.jpg?ava=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429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3" descr="https://sun9-44.userapi.com/c855016/v855016311/1c538d/4LggqAIsg2s.jpg?ava=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50057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428860" y="1714488"/>
            <a:ext cx="6006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Интернет-представительства групп</a:t>
            </a:r>
          </a:p>
        </p:txBody>
      </p:sp>
      <p:pic>
        <p:nvPicPr>
          <p:cNvPr id="19" name="Picture 16" descr="https://sun9-32.userapi.com/c855320/v855320383/1ac6e2/NA6VuaFFgCM.jpg?ava=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42886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https://sun9-20.userapi.com/c854124/v854124837/191b57/Upi8S6YOUOk.jpg?ava=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429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42886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0" descr="https://sun9-37.userapi.com/c856128/v856128219/14b76d/9oHwOwud4cw.jpg?ava=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35769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357686" y="5857892"/>
            <a:ext cx="2922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 </a:t>
            </a:r>
            <a:r>
              <a:rPr lang="en-US" i="1" u="sng" dirty="0">
                <a:hlinkClick r:id="rId17"/>
              </a:rPr>
              <a:t>https://chel-ds251.nubex.ru/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2500306"/>
            <a:ext cx="15983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8"/>
              </a:rPr>
              <a:t/>
            </a:r>
            <a:br>
              <a:rPr lang="ru-RU" dirty="0">
                <a:hlinkClick r:id="rId18"/>
              </a:rPr>
            </a:br>
            <a:r>
              <a:rPr lang="ru-RU" dirty="0">
                <a:hlinkClick r:id="rId18"/>
              </a:rPr>
              <a:t>Новости</a:t>
            </a:r>
            <a:endParaRPr lang="ru-RU" dirty="0"/>
          </a:p>
          <a:p>
            <a:r>
              <a:rPr lang="ru-RU" dirty="0" smtClean="0">
                <a:hlinkClick r:id="rId19"/>
              </a:rPr>
              <a:t>Сообщения</a:t>
            </a:r>
            <a:endParaRPr lang="ru-RU" dirty="0"/>
          </a:p>
          <a:p>
            <a:r>
              <a:rPr lang="ru-RU" dirty="0">
                <a:hlinkClick r:id="rId20"/>
              </a:rPr>
              <a:t>Друзья</a:t>
            </a:r>
            <a:endParaRPr lang="ru-RU" dirty="0"/>
          </a:p>
          <a:p>
            <a:r>
              <a:rPr lang="ru-RU" dirty="0">
                <a:hlinkClick r:id="rId21"/>
              </a:rPr>
              <a:t>Сообщества</a:t>
            </a:r>
            <a:endParaRPr lang="ru-RU" dirty="0"/>
          </a:p>
          <a:p>
            <a:r>
              <a:rPr lang="ru-RU" dirty="0">
                <a:hlinkClick r:id="rId22"/>
              </a:rPr>
              <a:t>Фотографии</a:t>
            </a:r>
            <a:endParaRPr lang="ru-RU" dirty="0"/>
          </a:p>
          <a:p>
            <a:r>
              <a:rPr lang="ru-RU" dirty="0">
                <a:hlinkClick r:id="rId23"/>
              </a:rPr>
              <a:t>Музыка</a:t>
            </a:r>
            <a:endParaRPr lang="ru-RU" dirty="0"/>
          </a:p>
          <a:p>
            <a:r>
              <a:rPr lang="ru-RU" dirty="0">
                <a:hlinkClick r:id="rId24"/>
              </a:rPr>
              <a:t>Видео</a:t>
            </a:r>
            <a:endParaRPr lang="ru-RU" dirty="0"/>
          </a:p>
          <a:p>
            <a:r>
              <a:rPr lang="ru-RU" dirty="0">
                <a:hlinkClick r:id="rId25"/>
              </a:rPr>
              <a:t>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627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85728"/>
            <a:ext cx="734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55555"/>
                </a:solidFill>
                <a:ea typeface="Times New Roman" pitchFamily="18" charset="0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0010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комп" descr="C:\Users\1\Desktop\85be0e8aa858124c929651e315ddd4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2889508" cy="18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500042"/>
            <a:ext cx="830107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Преимущества  использования Интернет-ресурсов во взаимодействии с семьями дошкольников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500166" y="1428736"/>
            <a:ext cx="7400948" cy="509094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минимизация времени доступа родителей к информации;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воспитателя продемонстрировать любые документы, фотоматериалы;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индивидуального подхода к родителям воспитанников;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оптимальное сочетание индивидуальной работы с родителями и групповой;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 объема информации;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оперативное получение информации родителями;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диалога воспитателя и родителей группы;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оптимизация взаимодействия педагога с семьей.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27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85728"/>
            <a:ext cx="734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55555"/>
                </a:solidFill>
                <a:ea typeface="Times New Roman" pitchFamily="18" charset="0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0010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комп" descr="C:\Users\1\Desktop\85be0e8aa858124c929651e315ddd4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2889508" cy="18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374" y="357166"/>
            <a:ext cx="9072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Участие родителей (законных представителей)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 процедуре проведения экспертизы конкурсных материалов, представленных педагогами ДОУ</a:t>
            </a:r>
            <a:endParaRPr lang="ru-RU" sz="24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1714488"/>
            <a:ext cx="7392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мотр-конкурс </a:t>
            </a:r>
            <a:r>
              <a:rPr lang="ru-RU" sz="2400" dirty="0">
                <a:solidFill>
                  <a:srgbClr val="002060"/>
                </a:solidFill>
              </a:rPr>
              <a:t>на лучшее «Интернет-представительство группы </a:t>
            </a: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социальной сети «</a:t>
            </a:r>
            <a:r>
              <a:rPr lang="ru-RU" sz="2400" dirty="0" err="1">
                <a:solidFill>
                  <a:srgbClr val="002060"/>
                </a:solidFill>
              </a:rPr>
              <a:t>ВКонтакте</a:t>
            </a:r>
            <a:r>
              <a:rPr lang="ru-RU" sz="2400" dirty="0" smtClean="0">
                <a:solidFill>
                  <a:srgbClr val="002060"/>
                </a:solidFill>
              </a:rPr>
              <a:t>»»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Смотр </a:t>
            </a:r>
            <a:r>
              <a:rPr lang="ru-RU" sz="2400" dirty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конкурс </a:t>
            </a:r>
            <a:r>
              <a:rPr lang="ru-RU" sz="2400" dirty="0">
                <a:solidFill>
                  <a:srgbClr val="002060"/>
                </a:solidFill>
              </a:rPr>
              <a:t>«Создание развивающей предметно-пространственной среды оздоровительной направленности на территории детских открытых площадок групп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мотр-конкурс </a:t>
            </a:r>
            <a:r>
              <a:rPr lang="ru-RU" sz="2400" dirty="0">
                <a:solidFill>
                  <a:srgbClr val="002060"/>
                </a:solidFill>
              </a:rPr>
              <a:t>на лучший «Речевой центр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Смотр-конкурс </a:t>
            </a:r>
            <a:r>
              <a:rPr lang="ru-RU" sz="2400" dirty="0">
                <a:solidFill>
                  <a:srgbClr val="002060"/>
                </a:solidFill>
              </a:rPr>
              <a:t>на  лучший «Центр </a:t>
            </a:r>
            <a:r>
              <a:rPr lang="ru-RU" sz="2400" dirty="0" smtClean="0">
                <a:solidFill>
                  <a:srgbClr val="002060"/>
                </a:solidFill>
              </a:rPr>
              <a:t>сюжетно-                            </a:t>
            </a:r>
          </a:p>
          <a:p>
            <a:pPr marL="342900" indent="-342900"/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          ролевых </a:t>
            </a:r>
            <a:r>
              <a:rPr lang="ru-RU" sz="2400" dirty="0">
                <a:solidFill>
                  <a:srgbClr val="002060"/>
                </a:solidFill>
              </a:rPr>
              <a:t>игр</a:t>
            </a:r>
            <a:r>
              <a:rPr lang="ru-RU" sz="2400" dirty="0" smtClean="0">
                <a:solidFill>
                  <a:srgbClr val="002060"/>
                </a:solidFill>
              </a:rPr>
              <a:t>» и др.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27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85728"/>
            <a:ext cx="734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55555"/>
                </a:solidFill>
                <a:ea typeface="Times New Roman" pitchFamily="18" charset="0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0010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4804088"/>
              </p:ext>
            </p:extLst>
          </p:nvPr>
        </p:nvGraphicFramePr>
        <p:xfrm>
          <a:off x="1714480" y="1857364"/>
          <a:ext cx="6619900" cy="4305274"/>
        </p:xfrm>
        <a:graphic>
          <a:graphicData uri="http://schemas.openxmlformats.org/drawingml/2006/table">
            <a:tbl>
              <a:tblPr/>
              <a:tblGrid>
                <a:gridCol w="3976694"/>
                <a:gridCol w="571504"/>
                <a:gridCol w="714380"/>
                <a:gridCol w="642942"/>
                <a:gridCol w="714380"/>
              </a:tblGrid>
              <a:tr h="727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Критерии оценки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Группы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1.Оформление (дизайн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Регулярность обновления страницы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 Количество участников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4. Уникальность и интересность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контента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5. Этичность во взаимодействии с участниками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6. Нестандартные и инновационные подходы к привлечению и удержанию интереса аудитории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349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348" y="785794"/>
            <a:ext cx="778667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оценивания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интернет-представительства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группы ДОУ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социальной сети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357166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u="sng" kern="0" dirty="0" smtClean="0">
                <a:solidFill>
                  <a:srgbClr val="00487E"/>
                </a:solidFill>
                <a:latin typeface="Times New Roman" pitchFamily="18" charset="0"/>
              </a:rPr>
              <a:t>Практическое задание № 2</a:t>
            </a:r>
          </a:p>
        </p:txBody>
      </p:sp>
      <p:pic>
        <p:nvPicPr>
          <p:cNvPr id="9" name="комп" descr="C:\Users\1\Desktop\85be0e8aa858124c929651e315ddd4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2889508" cy="18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27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428736"/>
            <a:ext cx="5003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64291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357430"/>
            <a:ext cx="276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857496"/>
            <a:ext cx="255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0"/>
            <a:ext cx="9001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85729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357167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Промежуточные результаты работы ДОО по выстраиванию партнёрских отношений с семьями воспитанников</a:t>
            </a:r>
            <a:endParaRPr lang="ru-RU" sz="2000" b="1" i="1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714488"/>
            <a:ext cx="7429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Повышение инициативы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Повышение инициативы педагогов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Взаимоотношения между участниками образовательного процесса строятся по принципу партнёрства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Совместная деятельность родителей, педагогов и детей положительно влияет на воспитанников</a:t>
            </a:r>
          </a:p>
        </p:txBody>
      </p:sp>
      <p:pic>
        <p:nvPicPr>
          <p:cNvPr id="14" name="Picture 8" descr="j03013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256"/>
            <a:ext cx="3263261" cy="228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57224" y="4357694"/>
            <a:ext cx="5000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Результат - положительное отношение родителей к ДОУ, положительная оценка его деятельности</a:t>
            </a:r>
            <a:endParaRPr 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714356"/>
            <a:ext cx="7929618" cy="4598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      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ДОУ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установить партнерские отношения с семьей каждого воспитанника;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	объединить усилия для развития и воспитания детей;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	создать атмосферу взаимопонимания, общности интересов, эмоциональной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	активизировать и обогащать воспитательные умения родителей;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	поддерживать их уверенность в собственных        педагогических возможностях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428736"/>
            <a:ext cx="5003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64291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357430"/>
            <a:ext cx="276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857496"/>
            <a:ext cx="255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0"/>
            <a:ext cx="9001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85729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4" name="Object 2"/>
          <p:cNvGraphicFramePr>
            <a:graphicFrameLocks noGrp="1" noChangeAspect="1"/>
          </p:cNvGraphicFramePr>
          <p:nvPr/>
        </p:nvGraphicFramePr>
        <p:xfrm>
          <a:off x="142844" y="214290"/>
          <a:ext cx="8715436" cy="6215106"/>
        </p:xfrm>
        <a:graphic>
          <a:graphicData uri="http://schemas.openxmlformats.org/presentationml/2006/ole">
            <p:oleObj spid="_x0000_s54276" name="CorelDRAW" r:id="rId5" imgW="8627040" imgH="5428440" progId="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857488" y="2143116"/>
            <a:ext cx="4143404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3500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Приглашаем Вас посетить сайт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нашего детского сада!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4929198"/>
            <a:ext cx="2869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>
                <a:hlinkClick r:id="rId6"/>
              </a:rPr>
              <a:t>https://chel-ds251.nubex.ru/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4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928670"/>
            <a:ext cx="7715304" cy="496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коллективом ДОО по организации взаимодействия с семьей, ознакомление педагогов с системой новых форм работы с родителями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педагогической культуры родителей 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родителей в деятельность ДОО,   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совместная работа по обмену опытом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85728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 вовлечения родителей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единое пространство ДОО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357298"/>
            <a:ext cx="4571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решается в трех направлениях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492441"/>
            <a:ext cx="707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взаимодействия ДОО с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семьями воспитанников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428736"/>
            <a:ext cx="7500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Открытость детского сада для семьи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Доброжелательный стиль общения педагогов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                                                               с родителями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Индивидуальный подход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Партнёрство, а не наставничество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Тщательная подготовка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Динамичность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8572528" y="6373368"/>
            <a:ext cx="5714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indefinite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4" dur="indefinite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9" dur="indefinite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6" dur="indefinite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3" dur="indefinite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0" dur="indefinite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2" dur="indefinite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7" dur="indefinite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8" dur="indefinite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9" dur="indefinite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2860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" marR="108585" algn="ctr">
              <a:spcBef>
                <a:spcPts val="855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Модель выстраивания партнерских отношений ДОО с семьями воспитанников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500166" y="1571612"/>
          <a:ext cx="6096000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500034" y="785794"/>
          <a:ext cx="814393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571472" y="714356"/>
          <a:ext cx="810056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СКИЙ САД\Рамки\Красивые фоны для презентаций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pic>
        <p:nvPicPr>
          <p:cNvPr id="5" name="Picture 2" descr="E:\ДЕТСКИЙ САД\Рамки\Красивые фоны для презентаций\6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6"/>
            <a:ext cx="9144000" cy="68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500034" y="642918"/>
          <a:ext cx="814393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1467</Words>
  <Application>Microsoft Office PowerPoint</Application>
  <PresentationFormat>Экран (4:3)</PresentationFormat>
  <Paragraphs>322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pohsad251@yandex.ru</cp:lastModifiedBy>
  <cp:revision>556</cp:revision>
  <dcterms:created xsi:type="dcterms:W3CDTF">2014-09-09T15:57:41Z</dcterms:created>
  <dcterms:modified xsi:type="dcterms:W3CDTF">2021-09-29T10:18:42Z</dcterms:modified>
</cp:coreProperties>
</file>