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60" r:id="rId4"/>
    <p:sldId id="282" r:id="rId5"/>
    <p:sldId id="283" r:id="rId6"/>
    <p:sldId id="284" r:id="rId7"/>
    <p:sldId id="261" r:id="rId8"/>
    <p:sldId id="257" r:id="rId9"/>
    <p:sldId id="258" r:id="rId10"/>
    <p:sldId id="259" r:id="rId11"/>
    <p:sldId id="262" r:id="rId12"/>
    <p:sldId id="280" r:id="rId13"/>
    <p:sldId id="275" r:id="rId14"/>
    <p:sldId id="264" r:id="rId15"/>
    <p:sldId id="281" r:id="rId16"/>
    <p:sldId id="276" r:id="rId17"/>
    <p:sldId id="277" r:id="rId18"/>
    <p:sldId id="272" r:id="rId19"/>
    <p:sldId id="279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68" autoAdjust="0"/>
  </p:normalViewPr>
  <p:slideViewPr>
    <p:cSldViewPr>
      <p:cViewPr varScale="1">
        <p:scale>
          <a:sx n="76" d="100"/>
          <a:sy n="76" d="100"/>
        </p:scale>
        <p:origin x="-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CF02-7692-4B9C-A584-F9505A2ED000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450954-72E9-498B-99BC-D7550768994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B370C6-66A9-405F-B0ED-E8FEE6856283}" type="parTrans" cxnId="{9C4A0B26-1063-40EF-8077-304FBAF8104B}">
      <dgm:prSet/>
      <dgm:spPr/>
      <dgm:t>
        <a:bodyPr/>
        <a:lstStyle/>
        <a:p>
          <a:endParaRPr lang="ru-RU"/>
        </a:p>
      </dgm:t>
    </dgm:pt>
    <dgm:pt modelId="{8F8C92D7-2151-4A64-913B-88F9D6155652}" type="sibTrans" cxnId="{9C4A0B26-1063-40EF-8077-304FBAF8104B}">
      <dgm:prSet/>
      <dgm:spPr/>
      <dgm:t>
        <a:bodyPr/>
        <a:lstStyle/>
        <a:p>
          <a:endParaRPr lang="ru-RU"/>
        </a:p>
      </dgm:t>
    </dgm:pt>
    <dgm:pt modelId="{4E5913A4-2DD4-4D8D-BA30-8F38C182035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27C220-85B4-48DD-BD5D-51963DBF0E4E}" type="parTrans" cxnId="{66EBFA60-B72B-4D00-9BA9-D8B4FDDA07B2}">
      <dgm:prSet/>
      <dgm:spPr/>
      <dgm:t>
        <a:bodyPr/>
        <a:lstStyle/>
        <a:p>
          <a:endParaRPr lang="ru-RU"/>
        </a:p>
      </dgm:t>
    </dgm:pt>
    <dgm:pt modelId="{3C9264EB-CC12-4A75-B29E-25210005B35D}" type="sibTrans" cxnId="{66EBFA60-B72B-4D00-9BA9-D8B4FDDA07B2}">
      <dgm:prSet/>
      <dgm:spPr/>
      <dgm:t>
        <a:bodyPr/>
        <a:lstStyle/>
        <a:p>
          <a:endParaRPr lang="ru-RU"/>
        </a:p>
      </dgm:t>
    </dgm:pt>
    <dgm:pt modelId="{997F5090-FA44-4688-B815-EBE05ED0457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Выставки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5274B7-15D1-4656-A0E1-2B6C4FBCBEDD}" type="parTrans" cxnId="{44ABC931-E4BB-4A12-91E1-043DE035230E}">
      <dgm:prSet/>
      <dgm:spPr/>
      <dgm:t>
        <a:bodyPr/>
        <a:lstStyle/>
        <a:p>
          <a:endParaRPr lang="ru-RU"/>
        </a:p>
      </dgm:t>
    </dgm:pt>
    <dgm:pt modelId="{9996462D-7B04-490F-9BF0-66B1D79CBF5B}" type="sibTrans" cxnId="{44ABC931-E4BB-4A12-91E1-043DE035230E}">
      <dgm:prSet/>
      <dgm:spPr/>
      <dgm:t>
        <a:bodyPr/>
        <a:lstStyle/>
        <a:p>
          <a:endParaRPr lang="ru-RU"/>
        </a:p>
      </dgm:t>
    </dgm:pt>
    <dgm:pt modelId="{F90396E2-9512-4B57-8721-5E10F74DEAE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FE7B73-E6FD-4765-A663-8BFB5C4D8E14}" type="parTrans" cxnId="{A57CE984-92E7-418E-9B39-0B69F26336F9}">
      <dgm:prSet/>
      <dgm:spPr/>
      <dgm:t>
        <a:bodyPr/>
        <a:lstStyle/>
        <a:p>
          <a:endParaRPr lang="ru-RU"/>
        </a:p>
      </dgm:t>
    </dgm:pt>
    <dgm:pt modelId="{8866EB67-A962-466A-82FE-FB08844E9BA9}" type="sibTrans" cxnId="{A57CE984-92E7-418E-9B39-0B69F26336F9}">
      <dgm:prSet/>
      <dgm:spPr/>
      <dgm:t>
        <a:bodyPr/>
        <a:lstStyle/>
        <a:p>
          <a:endParaRPr lang="ru-RU"/>
        </a:p>
      </dgm:t>
    </dgm:pt>
    <dgm:pt modelId="{C80C3765-B311-4F9D-B750-2272DB27419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Презентация ДОУ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9B0B01-0DF0-4309-9315-7DF36B9D6AFE}" type="parTrans" cxnId="{01AA1C94-9850-4496-A44F-24B59C18790F}">
      <dgm:prSet/>
      <dgm:spPr/>
      <dgm:t>
        <a:bodyPr/>
        <a:lstStyle/>
        <a:p>
          <a:endParaRPr lang="ru-RU"/>
        </a:p>
      </dgm:t>
    </dgm:pt>
    <dgm:pt modelId="{4AA6F1CB-2F03-4A42-8CC7-9D6C77262D96}" type="sibTrans" cxnId="{01AA1C94-9850-4496-A44F-24B59C18790F}">
      <dgm:prSet/>
      <dgm:spPr/>
      <dgm:t>
        <a:bodyPr/>
        <a:lstStyle/>
        <a:p>
          <a:endParaRPr lang="ru-RU"/>
        </a:p>
      </dgm:t>
    </dgm:pt>
    <dgm:pt modelId="{B4A54CFC-240C-4960-BE65-3E6ACF87DE3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Круглый стол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9ED7-350E-47AE-81AA-84BF52056320}" type="parTrans" cxnId="{AA30153F-E85D-4C4F-A16B-3CB228FB4603}">
      <dgm:prSet/>
      <dgm:spPr/>
      <dgm:t>
        <a:bodyPr/>
        <a:lstStyle/>
        <a:p>
          <a:endParaRPr lang="ru-RU"/>
        </a:p>
      </dgm:t>
    </dgm:pt>
    <dgm:pt modelId="{E36A1350-40CE-450E-B143-A288BCE393E4}" type="sibTrans" cxnId="{AA30153F-E85D-4C4F-A16B-3CB228FB4603}">
      <dgm:prSet/>
      <dgm:spPr/>
      <dgm:t>
        <a:bodyPr/>
        <a:lstStyle/>
        <a:p>
          <a:endParaRPr lang="ru-RU"/>
        </a:p>
      </dgm:t>
    </dgm:pt>
    <dgm:pt modelId="{55781BFC-BAAF-446A-982E-59FF722FC36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Конкурсы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264E39-D643-4844-8EE9-E6F42741D111}" type="parTrans" cxnId="{52FAB0D1-5590-43EE-8539-6F8836BD625B}">
      <dgm:prSet/>
      <dgm:spPr/>
      <dgm:t>
        <a:bodyPr/>
        <a:lstStyle/>
        <a:p>
          <a:endParaRPr lang="ru-RU"/>
        </a:p>
      </dgm:t>
    </dgm:pt>
    <dgm:pt modelId="{EA163D32-1265-49FF-954A-AE8F05E29004}" type="sibTrans" cxnId="{52FAB0D1-5590-43EE-8539-6F8836BD625B}">
      <dgm:prSet/>
      <dgm:spPr/>
      <dgm:t>
        <a:bodyPr/>
        <a:lstStyle/>
        <a:p>
          <a:endParaRPr lang="ru-RU"/>
        </a:p>
      </dgm:t>
    </dgm:pt>
    <dgm:pt modelId="{38C54C3B-5509-4F81-84B6-914F68856F8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День открытых двере</a:t>
          </a:r>
          <a:r>
            <a:rPr lang="ru-RU" sz="1800" dirty="0" smtClean="0">
              <a:solidFill>
                <a:schemeClr val="tx1"/>
              </a:solidFill>
            </a:rPr>
            <a:t>й</a:t>
          </a:r>
          <a:endParaRPr lang="ru-RU" sz="1800" dirty="0">
            <a:solidFill>
              <a:schemeClr val="tx1"/>
            </a:solidFill>
          </a:endParaRPr>
        </a:p>
      </dgm:t>
    </dgm:pt>
    <dgm:pt modelId="{3C97AFB4-04F8-4D7F-BA92-A46D463756D1}" type="parTrans" cxnId="{A5D747C5-2F2D-4031-A6E8-AA32517D51C8}">
      <dgm:prSet/>
      <dgm:spPr/>
      <dgm:t>
        <a:bodyPr/>
        <a:lstStyle/>
        <a:p>
          <a:endParaRPr lang="ru-RU"/>
        </a:p>
      </dgm:t>
    </dgm:pt>
    <dgm:pt modelId="{D1BCD864-0966-47B9-A5AC-731EA689EF97}" type="sibTrans" cxnId="{A5D747C5-2F2D-4031-A6E8-AA32517D51C8}">
      <dgm:prSet/>
      <dgm:spPr/>
      <dgm:t>
        <a:bodyPr/>
        <a:lstStyle/>
        <a:p>
          <a:endParaRPr lang="ru-RU"/>
        </a:p>
      </dgm:t>
    </dgm:pt>
    <dgm:pt modelId="{4ED25D50-0F47-4F11-A8D1-25D011C4423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26CDD7-33B6-41E2-9B5C-C2F281075421}" type="parTrans" cxnId="{3A0F5AD5-C099-4F15-A7A7-4E13374B7CF0}">
      <dgm:prSet/>
      <dgm:spPr/>
      <dgm:t>
        <a:bodyPr/>
        <a:lstStyle/>
        <a:p>
          <a:endParaRPr lang="ru-RU"/>
        </a:p>
      </dgm:t>
    </dgm:pt>
    <dgm:pt modelId="{C4BE9683-28BA-4470-AFCF-61E8E1FE4B4C}" type="sibTrans" cxnId="{3A0F5AD5-C099-4F15-A7A7-4E13374B7CF0}">
      <dgm:prSet/>
      <dgm:spPr/>
      <dgm:t>
        <a:bodyPr/>
        <a:lstStyle/>
        <a:p>
          <a:endParaRPr lang="ru-RU"/>
        </a:p>
      </dgm:t>
    </dgm:pt>
    <dgm:pt modelId="{F17A30F6-61C0-4D4A-AB0C-3BCEDECCE7A4}" type="pres">
      <dgm:prSet presAssocID="{94CCCF02-7692-4B9C-A584-F9505A2ED0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F6D93-A371-43CF-A9BC-247C28C591EE}" type="pres">
      <dgm:prSet presAssocID="{8D450954-72E9-498B-99BC-D75507689943}" presName="node" presStyleLbl="node1" presStyleIdx="0" presStyleCnt="9" custScaleX="156164" custRadScaleRad="99575" custRadScaleInc="-24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38468-EB10-4495-AA17-05AF337FAD27}" type="pres">
      <dgm:prSet presAssocID="{8D450954-72E9-498B-99BC-D75507689943}" presName="spNode" presStyleCnt="0"/>
      <dgm:spPr/>
    </dgm:pt>
    <dgm:pt modelId="{3ABE4CBB-83EB-41B2-8E90-431C1BE256B8}" type="pres">
      <dgm:prSet presAssocID="{8F8C92D7-2151-4A64-913B-88F9D6155652}" presName="sibTrans" presStyleLbl="sibTrans1D1" presStyleIdx="0" presStyleCnt="9"/>
      <dgm:spPr/>
      <dgm:t>
        <a:bodyPr/>
        <a:lstStyle/>
        <a:p>
          <a:endParaRPr lang="ru-RU"/>
        </a:p>
      </dgm:t>
    </dgm:pt>
    <dgm:pt modelId="{26865ED2-2A62-49B5-BBEB-B9C493198665}" type="pres">
      <dgm:prSet presAssocID="{4E5913A4-2DD4-4D8D-BA30-8F38C182035E}" presName="node" presStyleLbl="node1" presStyleIdx="1" presStyleCnt="9" custScaleX="116244" custRadScaleRad="98191" custRadScaleInc="2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4D766-2ED3-4DE3-AA1E-B00ADD54959B}" type="pres">
      <dgm:prSet presAssocID="{4E5913A4-2DD4-4D8D-BA30-8F38C182035E}" presName="spNode" presStyleCnt="0"/>
      <dgm:spPr/>
    </dgm:pt>
    <dgm:pt modelId="{0EC89AC4-11BE-4E3B-841D-7ACADF6E296B}" type="pres">
      <dgm:prSet presAssocID="{3C9264EB-CC12-4A75-B29E-25210005B35D}" presName="sibTrans" presStyleLbl="sibTrans1D1" presStyleIdx="1" presStyleCnt="9"/>
      <dgm:spPr/>
      <dgm:t>
        <a:bodyPr/>
        <a:lstStyle/>
        <a:p>
          <a:endParaRPr lang="ru-RU"/>
        </a:p>
      </dgm:t>
    </dgm:pt>
    <dgm:pt modelId="{EA6BE9AE-AE7C-477C-9B9E-1B1DA3764EDE}" type="pres">
      <dgm:prSet presAssocID="{4ED25D50-0F47-4F11-A8D1-25D011C44239}" presName="node" presStyleLbl="node1" presStyleIdx="2" presStyleCnt="9" custScaleX="116244" custRadScaleRad="98191" custRadScaleInc="2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BA44-FF35-4466-BB4A-2A9B99BCAF8A}" type="pres">
      <dgm:prSet presAssocID="{4ED25D50-0F47-4F11-A8D1-25D011C44239}" presName="spNode" presStyleCnt="0"/>
      <dgm:spPr/>
    </dgm:pt>
    <dgm:pt modelId="{2CC27FBC-E76B-42EF-85E3-1A673F1DB3E2}" type="pres">
      <dgm:prSet presAssocID="{C4BE9683-28BA-4470-AFCF-61E8E1FE4B4C}" presName="sibTrans" presStyleLbl="sibTrans1D1" presStyleIdx="2" presStyleCnt="9"/>
      <dgm:spPr/>
      <dgm:t>
        <a:bodyPr/>
        <a:lstStyle/>
        <a:p>
          <a:endParaRPr lang="ru-RU"/>
        </a:p>
      </dgm:t>
    </dgm:pt>
    <dgm:pt modelId="{380CB1C3-CEC6-4B4F-BAC9-CFC903D0CFDD}" type="pres">
      <dgm:prSet presAssocID="{997F5090-FA44-4688-B815-EBE05ED04572}" presName="node" presStyleLbl="node1" presStyleIdx="3" presStyleCnt="9" custScaleX="144325" custRadScaleRad="95331" custRadScaleInc="-26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80200-01BA-4E15-9FFF-3B827A0D3C1E}" type="pres">
      <dgm:prSet presAssocID="{997F5090-FA44-4688-B815-EBE05ED04572}" presName="spNode" presStyleCnt="0"/>
      <dgm:spPr/>
    </dgm:pt>
    <dgm:pt modelId="{0D46DF12-6D30-4A68-AEAB-55E33F15BBBF}" type="pres">
      <dgm:prSet presAssocID="{9996462D-7B04-490F-9BF0-66B1D79CBF5B}" presName="sibTrans" presStyleLbl="sibTrans1D1" presStyleIdx="3" presStyleCnt="9"/>
      <dgm:spPr/>
      <dgm:t>
        <a:bodyPr/>
        <a:lstStyle/>
        <a:p>
          <a:endParaRPr lang="ru-RU"/>
        </a:p>
      </dgm:t>
    </dgm:pt>
    <dgm:pt modelId="{D0C100D2-586D-4621-A9D7-B9271232C626}" type="pres">
      <dgm:prSet presAssocID="{55781BFC-BAAF-446A-982E-59FF722FC36A}" presName="node" presStyleLbl="node1" presStyleIdx="4" presStyleCnt="9" custScaleX="153786" custRadScaleRad="92811" custRadScaleInc="-3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5EFA8-63F3-43C6-B484-A5CCAB73D768}" type="pres">
      <dgm:prSet presAssocID="{55781BFC-BAAF-446A-982E-59FF722FC36A}" presName="spNode" presStyleCnt="0"/>
      <dgm:spPr/>
    </dgm:pt>
    <dgm:pt modelId="{BF318AD4-C353-4B5B-8ECF-A6E47783D9AB}" type="pres">
      <dgm:prSet presAssocID="{EA163D32-1265-49FF-954A-AE8F05E29004}" presName="sibTrans" presStyleLbl="sibTrans1D1" presStyleIdx="4" presStyleCnt="9"/>
      <dgm:spPr/>
      <dgm:t>
        <a:bodyPr/>
        <a:lstStyle/>
        <a:p>
          <a:endParaRPr lang="ru-RU"/>
        </a:p>
      </dgm:t>
    </dgm:pt>
    <dgm:pt modelId="{1458A69B-701F-43E7-992A-3BC6C2D800AE}" type="pres">
      <dgm:prSet presAssocID="{F90396E2-9512-4B57-8721-5E10F74DEAE7}" presName="node" presStyleLbl="node1" presStyleIdx="5" presStyleCnt="9" custScaleX="130620" custRadScaleRad="92387" custRadScaleInc="3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86112-132A-4BD9-B7A2-3FC96CCD7C28}" type="pres">
      <dgm:prSet presAssocID="{F90396E2-9512-4B57-8721-5E10F74DEAE7}" presName="spNode" presStyleCnt="0"/>
      <dgm:spPr/>
    </dgm:pt>
    <dgm:pt modelId="{68AAC72B-1481-4FAF-BFBF-EF9A70379ADC}" type="pres">
      <dgm:prSet presAssocID="{8866EB67-A962-466A-82FE-FB08844E9BA9}" presName="sibTrans" presStyleLbl="sibTrans1D1" presStyleIdx="5" presStyleCnt="9"/>
      <dgm:spPr/>
      <dgm:t>
        <a:bodyPr/>
        <a:lstStyle/>
        <a:p>
          <a:endParaRPr lang="ru-RU"/>
        </a:p>
      </dgm:t>
    </dgm:pt>
    <dgm:pt modelId="{A4996D0F-806D-4A20-B386-35F02483ADEC}" type="pres">
      <dgm:prSet presAssocID="{B4A54CFC-240C-4960-BE65-3E6ACF87DE3C}" presName="node" presStyleLbl="node1" presStyleIdx="6" presStyleCnt="9" custScaleX="132643" custRadScaleRad="99362" custRadScaleInc="47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D2CA1-B313-4F8E-B4EE-C694980B1DE8}" type="pres">
      <dgm:prSet presAssocID="{B4A54CFC-240C-4960-BE65-3E6ACF87DE3C}" presName="spNode" presStyleCnt="0"/>
      <dgm:spPr/>
    </dgm:pt>
    <dgm:pt modelId="{97727B56-FD63-4E7C-A89B-0E97D22ECD9C}" type="pres">
      <dgm:prSet presAssocID="{E36A1350-40CE-450E-B143-A288BCE393E4}" presName="sibTrans" presStyleLbl="sibTrans1D1" presStyleIdx="6" presStyleCnt="9"/>
      <dgm:spPr/>
      <dgm:t>
        <a:bodyPr/>
        <a:lstStyle/>
        <a:p>
          <a:endParaRPr lang="ru-RU"/>
        </a:p>
      </dgm:t>
    </dgm:pt>
    <dgm:pt modelId="{CD9DFB66-B225-49C0-A220-DE3F81D380DF}" type="pres">
      <dgm:prSet presAssocID="{C80C3765-B311-4F9D-B750-2272DB274197}" presName="node" presStyleLbl="node1" presStyleIdx="7" presStyleCnt="9" custScaleX="162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8725E-CCA8-4528-9E4E-6711D1B18131}" type="pres">
      <dgm:prSet presAssocID="{C80C3765-B311-4F9D-B750-2272DB274197}" presName="spNode" presStyleCnt="0"/>
      <dgm:spPr/>
    </dgm:pt>
    <dgm:pt modelId="{E9FA005C-33E9-42EB-8B6F-4F633B4C82C8}" type="pres">
      <dgm:prSet presAssocID="{4AA6F1CB-2F03-4A42-8CC7-9D6C77262D96}" presName="sibTrans" presStyleLbl="sibTrans1D1" presStyleIdx="7" presStyleCnt="9"/>
      <dgm:spPr/>
      <dgm:t>
        <a:bodyPr/>
        <a:lstStyle/>
        <a:p>
          <a:endParaRPr lang="ru-RU"/>
        </a:p>
      </dgm:t>
    </dgm:pt>
    <dgm:pt modelId="{AA2C971E-D86D-418A-B9EC-75FE0F0A27C0}" type="pres">
      <dgm:prSet presAssocID="{38C54C3B-5509-4F81-84B6-914F68856F8A}" presName="node" presStyleLbl="node1" presStyleIdx="8" presStyleCnt="9" custScaleX="197952" custRadScaleRad="102556" custRadScaleInc="-98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9F647-3C5D-489F-B472-18E401D9DA6C}" type="pres">
      <dgm:prSet presAssocID="{38C54C3B-5509-4F81-84B6-914F68856F8A}" presName="spNode" presStyleCnt="0"/>
      <dgm:spPr/>
    </dgm:pt>
    <dgm:pt modelId="{437777A8-377F-4D8F-B886-56D3DF0D0F8E}" type="pres">
      <dgm:prSet presAssocID="{D1BCD864-0966-47B9-A5AC-731EA689EF97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66EBFA60-B72B-4D00-9BA9-D8B4FDDA07B2}" srcId="{94CCCF02-7692-4B9C-A584-F9505A2ED000}" destId="{4E5913A4-2DD4-4D8D-BA30-8F38C182035E}" srcOrd="1" destOrd="0" parTransId="{0B27C220-85B4-48DD-BD5D-51963DBF0E4E}" sibTransId="{3C9264EB-CC12-4A75-B29E-25210005B35D}"/>
    <dgm:cxn modelId="{01AA1C94-9850-4496-A44F-24B59C18790F}" srcId="{94CCCF02-7692-4B9C-A584-F9505A2ED000}" destId="{C80C3765-B311-4F9D-B750-2272DB274197}" srcOrd="7" destOrd="0" parTransId="{859B0B01-0DF0-4309-9315-7DF36B9D6AFE}" sibTransId="{4AA6F1CB-2F03-4A42-8CC7-9D6C77262D96}"/>
    <dgm:cxn modelId="{75F48F01-A8C0-459B-8B0B-CF4E1AF6A330}" type="presOf" srcId="{8F8C92D7-2151-4A64-913B-88F9D6155652}" destId="{3ABE4CBB-83EB-41B2-8E90-431C1BE256B8}" srcOrd="0" destOrd="0" presId="urn:microsoft.com/office/officeart/2005/8/layout/cycle6"/>
    <dgm:cxn modelId="{073DED7C-C120-4B27-B1F0-6BA09D54D3EF}" type="presOf" srcId="{55781BFC-BAAF-446A-982E-59FF722FC36A}" destId="{D0C100D2-586D-4621-A9D7-B9271232C626}" srcOrd="0" destOrd="0" presId="urn:microsoft.com/office/officeart/2005/8/layout/cycle6"/>
    <dgm:cxn modelId="{D3BF1F24-6D77-43C2-AE20-243155BE3957}" type="presOf" srcId="{4E5913A4-2DD4-4D8D-BA30-8F38C182035E}" destId="{26865ED2-2A62-49B5-BBEB-B9C493198665}" srcOrd="0" destOrd="0" presId="urn:microsoft.com/office/officeart/2005/8/layout/cycle6"/>
    <dgm:cxn modelId="{3A0F5AD5-C099-4F15-A7A7-4E13374B7CF0}" srcId="{94CCCF02-7692-4B9C-A584-F9505A2ED000}" destId="{4ED25D50-0F47-4F11-A8D1-25D011C44239}" srcOrd="2" destOrd="0" parTransId="{9D26CDD7-33B6-41E2-9B5C-C2F281075421}" sibTransId="{C4BE9683-28BA-4470-AFCF-61E8E1FE4B4C}"/>
    <dgm:cxn modelId="{FDDFF0B0-B463-45AC-A54F-9EA7962CBF2F}" type="presOf" srcId="{EA163D32-1265-49FF-954A-AE8F05E29004}" destId="{BF318AD4-C353-4B5B-8ECF-A6E47783D9AB}" srcOrd="0" destOrd="0" presId="urn:microsoft.com/office/officeart/2005/8/layout/cycle6"/>
    <dgm:cxn modelId="{00B53DD2-C31A-4283-8293-E7EFE6BAADBF}" type="presOf" srcId="{E36A1350-40CE-450E-B143-A288BCE393E4}" destId="{97727B56-FD63-4E7C-A89B-0E97D22ECD9C}" srcOrd="0" destOrd="0" presId="urn:microsoft.com/office/officeart/2005/8/layout/cycle6"/>
    <dgm:cxn modelId="{7ACA57ED-6D50-46D0-88FF-636D7209C411}" type="presOf" srcId="{D1BCD864-0966-47B9-A5AC-731EA689EF97}" destId="{437777A8-377F-4D8F-B886-56D3DF0D0F8E}" srcOrd="0" destOrd="0" presId="urn:microsoft.com/office/officeart/2005/8/layout/cycle6"/>
    <dgm:cxn modelId="{D4F8B8E6-5807-4F76-8886-0DD33D204631}" type="presOf" srcId="{997F5090-FA44-4688-B815-EBE05ED04572}" destId="{380CB1C3-CEC6-4B4F-BAC9-CFC903D0CFDD}" srcOrd="0" destOrd="0" presId="urn:microsoft.com/office/officeart/2005/8/layout/cycle6"/>
    <dgm:cxn modelId="{A8876B48-55D2-4DF5-BD91-DAFB4F30E744}" type="presOf" srcId="{94CCCF02-7692-4B9C-A584-F9505A2ED000}" destId="{F17A30F6-61C0-4D4A-AB0C-3BCEDECCE7A4}" srcOrd="0" destOrd="0" presId="urn:microsoft.com/office/officeart/2005/8/layout/cycle6"/>
    <dgm:cxn modelId="{5BFA2276-B25A-4D35-8E48-C253419DFF76}" type="presOf" srcId="{8866EB67-A962-466A-82FE-FB08844E9BA9}" destId="{68AAC72B-1481-4FAF-BFBF-EF9A70379ADC}" srcOrd="0" destOrd="0" presId="urn:microsoft.com/office/officeart/2005/8/layout/cycle6"/>
    <dgm:cxn modelId="{AA30153F-E85D-4C4F-A16B-3CB228FB4603}" srcId="{94CCCF02-7692-4B9C-A584-F9505A2ED000}" destId="{B4A54CFC-240C-4960-BE65-3E6ACF87DE3C}" srcOrd="6" destOrd="0" parTransId="{E5319ED7-350E-47AE-81AA-84BF52056320}" sibTransId="{E36A1350-40CE-450E-B143-A288BCE393E4}"/>
    <dgm:cxn modelId="{99356F2E-14D9-4573-935F-A0B1E09FB66D}" type="presOf" srcId="{C80C3765-B311-4F9D-B750-2272DB274197}" destId="{CD9DFB66-B225-49C0-A220-DE3F81D380DF}" srcOrd="0" destOrd="0" presId="urn:microsoft.com/office/officeart/2005/8/layout/cycle6"/>
    <dgm:cxn modelId="{9EE7E7CC-6538-4F0B-A98B-A8A0D6CC82FF}" type="presOf" srcId="{38C54C3B-5509-4F81-84B6-914F68856F8A}" destId="{AA2C971E-D86D-418A-B9EC-75FE0F0A27C0}" srcOrd="0" destOrd="0" presId="urn:microsoft.com/office/officeart/2005/8/layout/cycle6"/>
    <dgm:cxn modelId="{30FA30AD-084E-4A38-9A52-0BB88B5DD9E0}" type="presOf" srcId="{B4A54CFC-240C-4960-BE65-3E6ACF87DE3C}" destId="{A4996D0F-806D-4A20-B386-35F02483ADEC}" srcOrd="0" destOrd="0" presId="urn:microsoft.com/office/officeart/2005/8/layout/cycle6"/>
    <dgm:cxn modelId="{DD9C7198-B277-4D40-830A-25D79D32B48D}" type="presOf" srcId="{3C9264EB-CC12-4A75-B29E-25210005B35D}" destId="{0EC89AC4-11BE-4E3B-841D-7ACADF6E296B}" srcOrd="0" destOrd="0" presId="urn:microsoft.com/office/officeart/2005/8/layout/cycle6"/>
    <dgm:cxn modelId="{9C4A0B26-1063-40EF-8077-304FBAF8104B}" srcId="{94CCCF02-7692-4B9C-A584-F9505A2ED000}" destId="{8D450954-72E9-498B-99BC-D75507689943}" srcOrd="0" destOrd="0" parTransId="{15B370C6-66A9-405F-B0ED-E8FEE6856283}" sibTransId="{8F8C92D7-2151-4A64-913B-88F9D6155652}"/>
    <dgm:cxn modelId="{44ABC931-E4BB-4A12-91E1-043DE035230E}" srcId="{94CCCF02-7692-4B9C-A584-F9505A2ED000}" destId="{997F5090-FA44-4688-B815-EBE05ED04572}" srcOrd="3" destOrd="0" parTransId="{545274B7-15D1-4656-A0E1-2B6C4FBCBEDD}" sibTransId="{9996462D-7B04-490F-9BF0-66B1D79CBF5B}"/>
    <dgm:cxn modelId="{81AB95C3-911D-4C33-B4FC-435BE3FDC93E}" type="presOf" srcId="{4ED25D50-0F47-4F11-A8D1-25D011C44239}" destId="{EA6BE9AE-AE7C-477C-9B9E-1B1DA3764EDE}" srcOrd="0" destOrd="0" presId="urn:microsoft.com/office/officeart/2005/8/layout/cycle6"/>
    <dgm:cxn modelId="{E2910B32-C1A1-4866-884D-9E143C3EBD48}" type="presOf" srcId="{C4BE9683-28BA-4470-AFCF-61E8E1FE4B4C}" destId="{2CC27FBC-E76B-42EF-85E3-1A673F1DB3E2}" srcOrd="0" destOrd="0" presId="urn:microsoft.com/office/officeart/2005/8/layout/cycle6"/>
    <dgm:cxn modelId="{D33357FF-53C6-4CD1-A362-AA9DAFFAB622}" type="presOf" srcId="{F90396E2-9512-4B57-8721-5E10F74DEAE7}" destId="{1458A69B-701F-43E7-992A-3BC6C2D800AE}" srcOrd="0" destOrd="0" presId="urn:microsoft.com/office/officeart/2005/8/layout/cycle6"/>
    <dgm:cxn modelId="{52FAB0D1-5590-43EE-8539-6F8836BD625B}" srcId="{94CCCF02-7692-4B9C-A584-F9505A2ED000}" destId="{55781BFC-BAAF-446A-982E-59FF722FC36A}" srcOrd="4" destOrd="0" parTransId="{66264E39-D643-4844-8EE9-E6F42741D111}" sibTransId="{EA163D32-1265-49FF-954A-AE8F05E29004}"/>
    <dgm:cxn modelId="{A57CE984-92E7-418E-9B39-0B69F26336F9}" srcId="{94CCCF02-7692-4B9C-A584-F9505A2ED000}" destId="{F90396E2-9512-4B57-8721-5E10F74DEAE7}" srcOrd="5" destOrd="0" parTransId="{A5FE7B73-E6FD-4765-A663-8BFB5C4D8E14}" sibTransId="{8866EB67-A962-466A-82FE-FB08844E9BA9}"/>
    <dgm:cxn modelId="{D5611AB3-7AAF-45E2-B305-B886DE8AA6C9}" type="presOf" srcId="{8D450954-72E9-498B-99BC-D75507689943}" destId="{A09F6D93-A371-43CF-A9BC-247C28C591EE}" srcOrd="0" destOrd="0" presId="urn:microsoft.com/office/officeart/2005/8/layout/cycle6"/>
    <dgm:cxn modelId="{A5D747C5-2F2D-4031-A6E8-AA32517D51C8}" srcId="{94CCCF02-7692-4B9C-A584-F9505A2ED000}" destId="{38C54C3B-5509-4F81-84B6-914F68856F8A}" srcOrd="8" destOrd="0" parTransId="{3C97AFB4-04F8-4D7F-BA92-A46D463756D1}" sibTransId="{D1BCD864-0966-47B9-A5AC-731EA689EF97}"/>
    <dgm:cxn modelId="{CD8AFED6-8A39-4105-9068-19E3603238FC}" type="presOf" srcId="{4AA6F1CB-2F03-4A42-8CC7-9D6C77262D96}" destId="{E9FA005C-33E9-42EB-8B6F-4F633B4C82C8}" srcOrd="0" destOrd="0" presId="urn:microsoft.com/office/officeart/2005/8/layout/cycle6"/>
    <dgm:cxn modelId="{650D5719-0605-45D4-B841-663895C4CDF1}" type="presOf" srcId="{9996462D-7B04-490F-9BF0-66B1D79CBF5B}" destId="{0D46DF12-6D30-4A68-AEAB-55E33F15BBBF}" srcOrd="0" destOrd="0" presId="urn:microsoft.com/office/officeart/2005/8/layout/cycle6"/>
    <dgm:cxn modelId="{96097B64-1A86-4C79-8C0D-CC19D882E921}" type="presParOf" srcId="{F17A30F6-61C0-4D4A-AB0C-3BCEDECCE7A4}" destId="{A09F6D93-A371-43CF-A9BC-247C28C591EE}" srcOrd="0" destOrd="0" presId="urn:microsoft.com/office/officeart/2005/8/layout/cycle6"/>
    <dgm:cxn modelId="{A219AFB4-CB66-4134-BC44-F9B109E41346}" type="presParOf" srcId="{F17A30F6-61C0-4D4A-AB0C-3BCEDECCE7A4}" destId="{A0938468-EB10-4495-AA17-05AF337FAD27}" srcOrd="1" destOrd="0" presId="urn:microsoft.com/office/officeart/2005/8/layout/cycle6"/>
    <dgm:cxn modelId="{9CA7474A-A788-47E4-BF13-790486876891}" type="presParOf" srcId="{F17A30F6-61C0-4D4A-AB0C-3BCEDECCE7A4}" destId="{3ABE4CBB-83EB-41B2-8E90-431C1BE256B8}" srcOrd="2" destOrd="0" presId="urn:microsoft.com/office/officeart/2005/8/layout/cycle6"/>
    <dgm:cxn modelId="{7699E5EB-51DD-40E6-A70A-13030EA4FDF6}" type="presParOf" srcId="{F17A30F6-61C0-4D4A-AB0C-3BCEDECCE7A4}" destId="{26865ED2-2A62-49B5-BBEB-B9C493198665}" srcOrd="3" destOrd="0" presId="urn:microsoft.com/office/officeart/2005/8/layout/cycle6"/>
    <dgm:cxn modelId="{D62ECF9E-EE65-4803-892F-3C66121B0216}" type="presParOf" srcId="{F17A30F6-61C0-4D4A-AB0C-3BCEDECCE7A4}" destId="{BDE4D766-2ED3-4DE3-AA1E-B00ADD54959B}" srcOrd="4" destOrd="0" presId="urn:microsoft.com/office/officeart/2005/8/layout/cycle6"/>
    <dgm:cxn modelId="{54747ED0-CEFA-4794-9228-F8780BD17484}" type="presParOf" srcId="{F17A30F6-61C0-4D4A-AB0C-3BCEDECCE7A4}" destId="{0EC89AC4-11BE-4E3B-841D-7ACADF6E296B}" srcOrd="5" destOrd="0" presId="urn:microsoft.com/office/officeart/2005/8/layout/cycle6"/>
    <dgm:cxn modelId="{368244A7-BB65-4B9E-932B-9A69B3177BA2}" type="presParOf" srcId="{F17A30F6-61C0-4D4A-AB0C-3BCEDECCE7A4}" destId="{EA6BE9AE-AE7C-477C-9B9E-1B1DA3764EDE}" srcOrd="6" destOrd="0" presId="urn:microsoft.com/office/officeart/2005/8/layout/cycle6"/>
    <dgm:cxn modelId="{CF8B31E8-8429-4069-8833-73C545A0D1BC}" type="presParOf" srcId="{F17A30F6-61C0-4D4A-AB0C-3BCEDECCE7A4}" destId="{1FCBBA44-FF35-4466-BB4A-2A9B99BCAF8A}" srcOrd="7" destOrd="0" presId="urn:microsoft.com/office/officeart/2005/8/layout/cycle6"/>
    <dgm:cxn modelId="{CFA78923-C594-42DE-8BD6-52197D7A4D5D}" type="presParOf" srcId="{F17A30F6-61C0-4D4A-AB0C-3BCEDECCE7A4}" destId="{2CC27FBC-E76B-42EF-85E3-1A673F1DB3E2}" srcOrd="8" destOrd="0" presId="urn:microsoft.com/office/officeart/2005/8/layout/cycle6"/>
    <dgm:cxn modelId="{10239F47-8992-446F-B359-8BDFEB3B23A7}" type="presParOf" srcId="{F17A30F6-61C0-4D4A-AB0C-3BCEDECCE7A4}" destId="{380CB1C3-CEC6-4B4F-BAC9-CFC903D0CFDD}" srcOrd="9" destOrd="0" presId="urn:microsoft.com/office/officeart/2005/8/layout/cycle6"/>
    <dgm:cxn modelId="{C8491CBC-234B-4D7A-BB5F-35F8290F8FD1}" type="presParOf" srcId="{F17A30F6-61C0-4D4A-AB0C-3BCEDECCE7A4}" destId="{DB580200-01BA-4E15-9FFF-3B827A0D3C1E}" srcOrd="10" destOrd="0" presId="urn:microsoft.com/office/officeart/2005/8/layout/cycle6"/>
    <dgm:cxn modelId="{60349D6A-4834-4E6F-96E2-AAC1DE99AA5A}" type="presParOf" srcId="{F17A30F6-61C0-4D4A-AB0C-3BCEDECCE7A4}" destId="{0D46DF12-6D30-4A68-AEAB-55E33F15BBBF}" srcOrd="11" destOrd="0" presId="urn:microsoft.com/office/officeart/2005/8/layout/cycle6"/>
    <dgm:cxn modelId="{C6735A04-E859-4F59-84E5-14E5B1DFABA7}" type="presParOf" srcId="{F17A30F6-61C0-4D4A-AB0C-3BCEDECCE7A4}" destId="{D0C100D2-586D-4621-A9D7-B9271232C626}" srcOrd="12" destOrd="0" presId="urn:microsoft.com/office/officeart/2005/8/layout/cycle6"/>
    <dgm:cxn modelId="{07755D28-98ED-458D-A435-32F18C99115C}" type="presParOf" srcId="{F17A30F6-61C0-4D4A-AB0C-3BCEDECCE7A4}" destId="{0F45EFA8-63F3-43C6-B484-A5CCAB73D768}" srcOrd="13" destOrd="0" presId="urn:microsoft.com/office/officeart/2005/8/layout/cycle6"/>
    <dgm:cxn modelId="{27BCD250-2E2C-4817-B10E-FF13A6935C07}" type="presParOf" srcId="{F17A30F6-61C0-4D4A-AB0C-3BCEDECCE7A4}" destId="{BF318AD4-C353-4B5B-8ECF-A6E47783D9AB}" srcOrd="14" destOrd="0" presId="urn:microsoft.com/office/officeart/2005/8/layout/cycle6"/>
    <dgm:cxn modelId="{37FEBE47-638D-4BCF-BA67-4DFD901F5D84}" type="presParOf" srcId="{F17A30F6-61C0-4D4A-AB0C-3BCEDECCE7A4}" destId="{1458A69B-701F-43E7-992A-3BC6C2D800AE}" srcOrd="15" destOrd="0" presId="urn:microsoft.com/office/officeart/2005/8/layout/cycle6"/>
    <dgm:cxn modelId="{DD51E092-2775-47A4-9BBC-BC5054BDEDD8}" type="presParOf" srcId="{F17A30F6-61C0-4D4A-AB0C-3BCEDECCE7A4}" destId="{DA586112-132A-4BD9-B7A2-3FC96CCD7C28}" srcOrd="16" destOrd="0" presId="urn:microsoft.com/office/officeart/2005/8/layout/cycle6"/>
    <dgm:cxn modelId="{A2A17332-BAEB-4BEB-9D47-BFD5B2516DCE}" type="presParOf" srcId="{F17A30F6-61C0-4D4A-AB0C-3BCEDECCE7A4}" destId="{68AAC72B-1481-4FAF-BFBF-EF9A70379ADC}" srcOrd="17" destOrd="0" presId="urn:microsoft.com/office/officeart/2005/8/layout/cycle6"/>
    <dgm:cxn modelId="{4591D408-BDD6-4E84-ADB9-3E035792AFFE}" type="presParOf" srcId="{F17A30F6-61C0-4D4A-AB0C-3BCEDECCE7A4}" destId="{A4996D0F-806D-4A20-B386-35F02483ADEC}" srcOrd="18" destOrd="0" presId="urn:microsoft.com/office/officeart/2005/8/layout/cycle6"/>
    <dgm:cxn modelId="{A77C25FB-6B48-47F2-99E0-5E97266F8DC5}" type="presParOf" srcId="{F17A30F6-61C0-4D4A-AB0C-3BCEDECCE7A4}" destId="{AE0D2CA1-B313-4F8E-B4EE-C694980B1DE8}" srcOrd="19" destOrd="0" presId="urn:microsoft.com/office/officeart/2005/8/layout/cycle6"/>
    <dgm:cxn modelId="{2AEA2688-D2A7-43F2-BC43-04042CA268DA}" type="presParOf" srcId="{F17A30F6-61C0-4D4A-AB0C-3BCEDECCE7A4}" destId="{97727B56-FD63-4E7C-A89B-0E97D22ECD9C}" srcOrd="20" destOrd="0" presId="urn:microsoft.com/office/officeart/2005/8/layout/cycle6"/>
    <dgm:cxn modelId="{CDB7CB9C-B58C-4A4B-96C7-505424046D77}" type="presParOf" srcId="{F17A30F6-61C0-4D4A-AB0C-3BCEDECCE7A4}" destId="{CD9DFB66-B225-49C0-A220-DE3F81D380DF}" srcOrd="21" destOrd="0" presId="urn:microsoft.com/office/officeart/2005/8/layout/cycle6"/>
    <dgm:cxn modelId="{7F64CB1C-E656-45AA-AE7A-0CFFE5086D08}" type="presParOf" srcId="{F17A30F6-61C0-4D4A-AB0C-3BCEDECCE7A4}" destId="{3F38725E-CCA8-4528-9E4E-6711D1B18131}" srcOrd="22" destOrd="0" presId="urn:microsoft.com/office/officeart/2005/8/layout/cycle6"/>
    <dgm:cxn modelId="{AEC842F3-F170-4AB2-A5D0-391ED665C9AC}" type="presParOf" srcId="{F17A30F6-61C0-4D4A-AB0C-3BCEDECCE7A4}" destId="{E9FA005C-33E9-42EB-8B6F-4F633B4C82C8}" srcOrd="23" destOrd="0" presId="urn:microsoft.com/office/officeart/2005/8/layout/cycle6"/>
    <dgm:cxn modelId="{48716CAE-6869-448B-A451-6E8267339BBC}" type="presParOf" srcId="{F17A30F6-61C0-4D4A-AB0C-3BCEDECCE7A4}" destId="{AA2C971E-D86D-418A-B9EC-75FE0F0A27C0}" srcOrd="24" destOrd="0" presId="urn:microsoft.com/office/officeart/2005/8/layout/cycle6"/>
    <dgm:cxn modelId="{E7EED6EA-5B4B-43A2-9BFD-56E8CD7F95AE}" type="presParOf" srcId="{F17A30F6-61C0-4D4A-AB0C-3BCEDECCE7A4}" destId="{62B9F647-3C5D-489F-B472-18E401D9DA6C}" srcOrd="25" destOrd="0" presId="urn:microsoft.com/office/officeart/2005/8/layout/cycle6"/>
    <dgm:cxn modelId="{D29563D0-43F2-4DAD-B2D5-E3884828AE55}" type="presParOf" srcId="{F17A30F6-61C0-4D4A-AB0C-3BCEDECCE7A4}" destId="{437777A8-377F-4D8F-B886-56D3DF0D0F8E}" srcOrd="26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00861-4DF6-429C-A3BE-CDC8690D797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ED478-A374-4A7C-A665-E9420FE71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D478-A374-4A7C-A665-E9420FE71C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ohsad251@yandex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678661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Партнерские отношения дошкольной образовательной организации с родительской общественностью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entr-kargasok.tom.socinfo.ru/media/2019/04/26/1259154227/123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608" r="17166" b="25569"/>
          <a:stretch>
            <a:fillRect/>
          </a:stretch>
        </p:blipFill>
        <p:spPr bwMode="auto">
          <a:xfrm>
            <a:off x="6858016" y="500042"/>
            <a:ext cx="1829735" cy="16682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9124" y="535782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С.М.,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воспитатель, высшая категория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571480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251 г. Челябинска»</a:t>
            </a:r>
          </a:p>
        </p:txBody>
      </p:sp>
      <p:pic>
        <p:nvPicPr>
          <p:cNvPr id="8" name="Picture 8" descr="j03013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71942"/>
            <a:ext cx="3443049" cy="24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286116" y="5572140"/>
            <a:ext cx="285752" cy="3571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43240" y="4714884"/>
            <a:ext cx="57144" cy="571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00364" y="4714884"/>
            <a:ext cx="57144" cy="571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14546" y="5429264"/>
            <a:ext cx="57144" cy="571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357422" y="4572008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43108" y="4572008"/>
            <a:ext cx="57144" cy="571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42976" y="4429132"/>
            <a:ext cx="57144" cy="571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357290" y="4429132"/>
            <a:ext cx="57144" cy="571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71670" y="5429264"/>
            <a:ext cx="57144" cy="571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00232" y="3500438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/из опыта работы МБДОУ ДС № 251 г. Челябинска/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75"/>
            <a:ext cx="4919663" cy="2571750"/>
          </a:xfrm>
        </p:spPr>
        <p:txBody>
          <a:bodyPr/>
          <a:lstStyle/>
          <a:p>
            <a:pPr>
              <a:lnSpc>
                <a:spcPct val="83000"/>
              </a:lnSpc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1714488"/>
            <a:ext cx="714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психолого-педагогической компетентности членов семьи.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Оптимизация детско-родительских отношений.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Сотрудничество с членами семьи в вопросах, связанных с решением  задач развития их детей в рамках проектной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Включение членов семьи в воспитательно-образовательную программу ДОУ.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Включение членов семьи в экспертизу конкурсных материалов, представленных педагогами.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643042" y="857232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взаимодействия ДОУ и семьи: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1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75"/>
            <a:ext cx="4919663" cy="2571750"/>
          </a:xfrm>
        </p:spPr>
        <p:txBody>
          <a:bodyPr/>
          <a:lstStyle/>
          <a:p>
            <a:pPr>
              <a:lnSpc>
                <a:spcPct val="83000"/>
              </a:lnSpc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14546" y="64291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этапы взаимодействия ДОУ и семьи: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214554"/>
            <a:ext cx="6786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потребностей и интересов семьи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к образовательному процессу в детском саду, ознакомление их с содержанием работы педагогов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Реальное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родителей в жизни ДОУ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просветительская работа с семьями, которая вводит специфику ДОУ в жизненное пространство развития личности ребенка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1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Эффективные формы взаимодействия ДОУ с родительской общественностью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633700" cy="2341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268978694"/>
              </p:ext>
            </p:extLst>
          </p:nvPr>
        </p:nvGraphicFramePr>
        <p:xfrm>
          <a:off x="971600" y="1412776"/>
          <a:ext cx="72244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2173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571472" y="2214554"/>
            <a:ext cx="50720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hangingPunct="0">
              <a:tabLst>
                <a:tab pos="450850" algn="l"/>
                <a:tab pos="539750" algn="l"/>
              </a:tabLst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беседы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обмен мнениями по тому или иному вопросу воспитания и достижение единой точки зрения по этим вопросам, оказание родителям своевременной помощи. </a:t>
            </a:r>
          </a:p>
        </p:txBody>
      </p:sp>
      <p:pic>
        <p:nvPicPr>
          <p:cNvPr id="6147" name="Picture 5" descr="MCj043989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428868"/>
            <a:ext cx="311150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1785918" y="642918"/>
            <a:ext cx="70723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450850" algn="l"/>
                <a:tab pos="53975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родителями — наиболее доступная и распространенная форма установления связи педагога с семьей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429132"/>
            <a:ext cx="5214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Формой проведения консультаций может стать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котором родители приобретают практические знания и умения, например, как организовать детский праздник дома, изготовить настольный театр и т.п.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5075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75"/>
            <a:ext cx="4919663" cy="2571750"/>
          </a:xfrm>
        </p:spPr>
        <p:txBody>
          <a:bodyPr/>
          <a:lstStyle/>
          <a:p>
            <a:pPr>
              <a:lnSpc>
                <a:spcPct val="83000"/>
              </a:lnSpc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G:\Документы  Старшего воспитателяШумовой С.М\10 Организация методической работы\День открытых дверей\Фото методических мероприятий\IMG_7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14686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1538" y="1643050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видео занятий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детьми, совместной деятельности педагогов и воспитанников в разных возрастных группах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71480"/>
            <a:ext cx="336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143380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Виртуальные посещения родителями выставок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фотографий ярких моментов жизни ДОУ, детских работ, совместных поделок детей, педагогов и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631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675800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как социально значимое мероприятие в ДОУ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285992"/>
            <a:ext cx="7215238" cy="350046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цель социальной акции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формирование эмоционально-ценностного отношения к миру, окружающим людям и самому себе на основе нравственного содержания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моментом социальной акции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деятельность по привлечению внимания общества к существующей проблеме в рамках ДОУ, в том числе посредством распространения информации.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черты акции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системность, последовательность и согласованность, отсутствие духа соревнования, безопасность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2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chel-ds251.ru/gallery/20e77e74b58c8394513a63b7b730a5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4267200" cy="2400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357298"/>
            <a:ext cx="2482192" cy="1805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7422" y="3214686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chel-ds251.ru/files/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86190"/>
            <a:ext cx="3127660" cy="1652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H:\библиотека\DSC023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928670"/>
            <a:ext cx="4089826" cy="2300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832246" y="332656"/>
            <a:ext cx="6022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Акции социальной направленности</a:t>
            </a:r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5572140"/>
            <a:ext cx="3479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«Сдай макулатуру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 дерево!"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36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642910" y="357166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Акции социальной направленност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62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643314"/>
            <a:ext cx="2660179" cy="1995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7356" y="5715016"/>
            <a:ext cx="61436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Сделаем наш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самым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чистым!»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3027" y="53379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9" name="Picture 5" descr="IMG_5728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857232"/>
            <a:ext cx="2965182" cy="1981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0100" y="3000372"/>
            <a:ext cx="7606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Подарим праздник детям.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Украсим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елку все вместе!”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2783508" cy="2083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 descr="C:\Users\User1\Desktop\IMG_55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928670"/>
            <a:ext cx="2786082" cy="2039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89526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75"/>
            <a:ext cx="4919663" cy="2571750"/>
          </a:xfrm>
        </p:spPr>
        <p:txBody>
          <a:bodyPr/>
          <a:lstStyle/>
          <a:p>
            <a:pPr>
              <a:lnSpc>
                <a:spcPct val="83000"/>
              </a:lnSpc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D:\ДЕТСКИЙ САД 251\Выстраивание партнёрских отношений  ДОУ 251\фото для презентации\44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2643206" cy="196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14414" y="5715016"/>
            <a:ext cx="284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 «Цветущий город!”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D:\ДЕТСКИЙ САД 251\Выстраивание партнёрских отношений  ДОУ 251\фото для презентации\40 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26"/>
            <a:ext cx="3276508" cy="2457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14810" y="4500570"/>
            <a:ext cx="4443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 «Никто не забыт, ничто не забыто!”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28604"/>
            <a:ext cx="6022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Акции социальной направленност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786190"/>
            <a:ext cx="2563815" cy="1927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31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00034" y="242886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мотр-конкурс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лучшее «Интернет-представительство группы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сети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«Создание развивающей предметно-пространственной среды оздоровительной направленности на территории детских открытых площадок групп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мотр-конкурс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лучший «Речевой центр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Смотр-конкурс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лучший «Центр сюжетно-ролевых игр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др.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404664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частие родителей (законных представителей) 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процедуре проведения экспертизы 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конкурсных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материалов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представленных педагогами ДОУ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17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28662" y="2071678"/>
            <a:ext cx="7358114" cy="460851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принципы дошкольного образования: …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и сотрудничество детей и взрослых…</a:t>
            </a:r>
          </a:p>
          <a:p>
            <a:pPr marL="571500" indent="-5715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сотрудничество Организации с семьей…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принципы ФГОС ДО…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личностно-развивающий и гуманистический характер взаимодействия взрослых (родителей ( законных представителей), педагогических и иных работников организации) и детей; …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642918"/>
            <a:ext cx="6615130" cy="123328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положения ФГОС ДО по вопросам сотрудничества ДОУ и семь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0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75"/>
            <a:ext cx="4919663" cy="2571750"/>
          </a:xfrm>
        </p:spPr>
        <p:txBody>
          <a:bodyPr/>
          <a:lstStyle/>
          <a:p>
            <a:pPr>
              <a:lnSpc>
                <a:spcPct val="83000"/>
              </a:lnSpc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857232"/>
            <a:ext cx="4048921" cy="20560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321468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251г. Челябинска»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454077 г. Челябинск, ул. Мамина, д. 5а;  телефон: 8(351) 773-75-55; </a:t>
            </a:r>
          </a:p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pohsad251@yandex.r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14612" y="5072074"/>
            <a:ext cx="342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дрес сайта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https://chel-ds251.nubex.ru/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1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75"/>
            <a:ext cx="4919663" cy="2571750"/>
          </a:xfrm>
        </p:spPr>
        <p:txBody>
          <a:bodyPr/>
          <a:lstStyle/>
          <a:p>
            <a:pPr>
              <a:lnSpc>
                <a:spcPct val="83000"/>
              </a:lnSpc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1928802"/>
            <a:ext cx="76438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 и поддержки образовательных проектов совместно с семьей на основе выявления потребностей и поддержки образовательных инициатив семей;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Консультативная поддержка…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информации о Программе семье…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с родителями (законными представителями) детей вопросов, связанных с реализацией Программы…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642918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 к условиям реализации ООП:</a:t>
            </a:r>
          </a:p>
        </p:txBody>
      </p:sp>
    </p:spTree>
    <p:extLst>
      <p:ext uri="{BB962C8B-B14F-4D97-AF65-F5344CB8AC3E}">
        <p14:creationId xmlns:p14="http://schemas.microsoft.com/office/powerpoint/2010/main" xmlns="" val="13631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1785918" y="1643050"/>
            <a:ext cx="5573713" cy="646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условий, разворачивающих взаимодействие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785786" y="2571744"/>
            <a:ext cx="2308229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Организационно-управленческие условия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286116" y="2571744"/>
            <a:ext cx="2214578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Содержательные и психолого-педагогические условия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5643570" y="2571744"/>
            <a:ext cx="2286016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Материально-технические условия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1928794" y="3857628"/>
            <a:ext cx="5581650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информации. Изучение.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4429124" y="2357430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429388" y="2357430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1428727" y="4214818"/>
            <a:ext cx="45719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571736" y="4214818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071934" y="4214818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5429256" y="4214818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7358082" y="4214818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4929190" y="4429132"/>
            <a:ext cx="1235075" cy="178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мониторинговых исследований семьи и ребенка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215074" y="4429132"/>
            <a:ext cx="2286016" cy="178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компетенций у педагогов для осуществления эффективного дифференцированного взаимодействия  с семьями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3643306" y="4429132"/>
            <a:ext cx="1214446" cy="178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Специфика образовательной программы, реализуемой в ДОУ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500034" y="4429132"/>
            <a:ext cx="1571636" cy="178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Политика образования федерального, регионального, муниципального уровней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2143108" y="4429132"/>
            <a:ext cx="1428760" cy="178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взаимодействию с семьей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>
            <a:off x="2214546" y="2357430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1928794" y="571480"/>
            <a:ext cx="7215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1857356" y="642918"/>
            <a:ext cx="6643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ОРГАНИЗАЦИОННОЙ СТРУКТУРЫ УПРАВЛЕНИЯ ПРОЦЕССАМИ ВЗАИМОДЕЙСТВИЯ С СЕМЬЯМИ ВОСПИТАННИКОВ ДОУ.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>
            <a:off x="6500826" y="3571876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4429124" y="3571876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>
            <a:off x="2571736" y="3500438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429520" y="192880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7108049" y="2964653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33811" idx="3"/>
          </p:cNvCxnSpPr>
          <p:nvPr/>
        </p:nvCxnSpPr>
        <p:spPr>
          <a:xfrm rot="10800000" flipV="1">
            <a:off x="7510444" y="4000503"/>
            <a:ext cx="63345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0800000">
            <a:off x="642910" y="192880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-464379" y="2964653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33811" idx="1"/>
          </p:cNvCxnSpPr>
          <p:nvPr/>
        </p:nvCxnSpPr>
        <p:spPr>
          <a:xfrm>
            <a:off x="571472" y="4000504"/>
            <a:ext cx="135732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2143108" y="642918"/>
            <a:ext cx="5935663" cy="325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1071538" y="1142984"/>
            <a:ext cx="2643206" cy="1103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компетенций педагогов по реализации грамотного взаимодействия с семьями воспитанников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3857620" y="1142984"/>
            <a:ext cx="2214578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Программно-методическое обеспечение процессов взаимодействия с семьей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6215074" y="1071546"/>
            <a:ext cx="2214578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и конструктивное функционирование детско-взрослого сообщества ДОУ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1928794" y="2428868"/>
            <a:ext cx="5935663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условий, обеспечивающих развитие технологии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взаимодействия педагогов и семьи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857224" y="3286124"/>
            <a:ext cx="1928826" cy="22145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Социально-правовые: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*Н-П документы (ФЗ об образовании в РФ,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 ДО, Устав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договор, положения и т.д.)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*Проведение метод. мероприятий по овладению технологий ВЗ с семьей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2857488" y="3286124"/>
            <a:ext cx="1857388" cy="22145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.- 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коммун-ые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*Оформление дисплея для родителей вместе с детьми.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*Выработка правил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Д-В сообщества.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Неформальн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объед-ия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(досуги),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*Выпуск газет и др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4786314" y="3286124"/>
            <a:ext cx="2000264" cy="22145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Перспективно-целевые: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*Рабочая программа ВЗ с семьей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*Перспективные планы педагогов и специалистов, обеспечивающих ВЗ всех участников ОП ДОУ (педагоги, родители, дети) и др.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6858016" y="3286124"/>
            <a:ext cx="1550988" cy="22145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Потреб-но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стимулирующие: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*Рейтинг форм ВЗ с семьями.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*Своевременная метод. поддержка, повышение статуса семьи и др.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1500166" y="5786454"/>
            <a:ext cx="664373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Совокупность оптимальных форм и содержания работы с семьями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500298" y="100010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072066" y="100010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7429520" y="928670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714480" y="3143248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3714744" y="3143248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5715008" y="3214686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7643834" y="3143248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8072462" y="785794"/>
            <a:ext cx="54292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785786" y="714356"/>
            <a:ext cx="71438" cy="5357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8572528" y="785794"/>
            <a:ext cx="45719" cy="52149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143900" y="6000768"/>
            <a:ext cx="42862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57224" y="714356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85786" y="607220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85786" y="264318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7929586" y="264318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2643174" y="2285992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4929190" y="2285992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7358082" y="2214554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2071670" y="5572140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>
            <a:off x="3857620" y="5572140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5857884" y="5572140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7572396" y="5572140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71472" y="1857364"/>
            <a:ext cx="904876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71604" y="1857364"/>
            <a:ext cx="1047751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Заочные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2714612" y="1857364"/>
            <a:ext cx="1357322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Формальн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643570" y="1857364"/>
            <a:ext cx="1071570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Интегратив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4143372" y="1857364"/>
            <a:ext cx="1428760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Неформальн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786578" y="1857364"/>
            <a:ext cx="1714512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Индивидуальные: программа совместных действий ДОУ и семьи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357290" y="3357562"/>
            <a:ext cx="630555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результативности управления системой взаимодействия с семьей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857224" y="4500570"/>
            <a:ext cx="1500198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охвата родителей формами сотрудничества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0298" y="4500570"/>
            <a:ext cx="1331913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Степень удовлетворенности родителей качеством 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4000496" y="4500570"/>
            <a:ext cx="1428760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условий для включения родителей в ОП.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572132" y="4500570"/>
            <a:ext cx="1500198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развития детей,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комп-ти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педагогов и родителей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7215206" y="4500570"/>
            <a:ext cx="1189037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 метод. продуктов по вопросам ВЗ с семьей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6386513" y="1293813"/>
            <a:ext cx="161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857356" y="785794"/>
            <a:ext cx="664373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Совокупность оптимальных форм и содержания работы с семьями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6500826" y="3214686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-1929652" y="3357562"/>
            <a:ext cx="457282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1000100" y="171448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2143108" y="1643050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7643834" y="171448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6143636" y="171448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4857752" y="171448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1857356" y="4071942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3357554" y="3000372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2071670" y="3071810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4786314" y="3000372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1000100" y="3071810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6143636" y="3000372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7429520" y="3000372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3143240" y="4000504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4643438" y="4000504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6215074" y="4071942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3428992" y="171448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7500958" y="4000504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57158" y="1142984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6" idx="3"/>
          </p:cNvCxnSpPr>
          <p:nvPr/>
        </p:nvCxnSpPr>
        <p:spPr>
          <a:xfrm>
            <a:off x="8501090" y="107154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7158" y="528638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8358214" y="535782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>
            <a:off x="7715272" y="364331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57158" y="364331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75"/>
            <a:ext cx="4919663" cy="2571750"/>
          </a:xfrm>
        </p:spPr>
        <p:txBody>
          <a:bodyPr/>
          <a:lstStyle/>
          <a:p>
            <a:pPr>
              <a:lnSpc>
                <a:spcPct val="83000"/>
              </a:lnSpc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57356" y="642918"/>
            <a:ext cx="6715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подходы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взаимодействию ДОУ и семьи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71678"/>
            <a:ext cx="6929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переход от сотрудничества по обмену информацией и пропаганды педагогических знаний к сотрудничеству как межличностному общению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позитивного безусловного принятия другого 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безоценочный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стиль отношений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конфиденциальность (секретность, доверительность)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учет личного опыта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открытости детского сада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вариативность содержания, форм и методов образования родителей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1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85794"/>
            <a:ext cx="678661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 социальных институтов: 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и семья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muslimun.uz/wp-content/uploads/2020/01/drawing-family-cute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357430"/>
            <a:ext cx="2425687" cy="2194903"/>
          </a:xfrm>
          <a:prstGeom prst="rect">
            <a:avLst/>
          </a:prstGeom>
          <a:noFill/>
        </p:spPr>
      </p:pic>
      <p:pic>
        <p:nvPicPr>
          <p:cNvPr id="14346" name="Picture 10" descr="https://dou17dz.ucoz.ru/ris/vospitate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42" r="16276"/>
          <a:stretch>
            <a:fillRect/>
          </a:stretch>
        </p:blipFill>
        <p:spPr bwMode="auto">
          <a:xfrm>
            <a:off x="6000760" y="2285992"/>
            <a:ext cx="2151445" cy="24344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348" y="5000636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этого союза -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стремлений, взглядов на воспитательный процесс,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выработанные общие цели и воспитательные задачи, пути достижения намеченных результатов.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929058" y="4000504"/>
            <a:ext cx="1714512" cy="1588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786058"/>
            <a:ext cx="1258881" cy="1008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4" name="Овал 82"/>
          <p:cNvSpPr>
            <a:spLocks noChangeArrowheads="1"/>
          </p:cNvSpPr>
          <p:nvPr/>
        </p:nvSpPr>
        <p:spPr bwMode="auto">
          <a:xfrm>
            <a:off x="3357554" y="2643182"/>
            <a:ext cx="2428892" cy="7143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Овал 78"/>
          <p:cNvSpPr>
            <a:spLocks noChangeArrowheads="1"/>
          </p:cNvSpPr>
          <p:nvPr/>
        </p:nvSpPr>
        <p:spPr bwMode="auto">
          <a:xfrm>
            <a:off x="3929058" y="3929066"/>
            <a:ext cx="1285884" cy="57150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Овал 74"/>
          <p:cNvSpPr>
            <a:spLocks noChangeArrowheads="1"/>
          </p:cNvSpPr>
          <p:nvPr/>
        </p:nvSpPr>
        <p:spPr bwMode="auto">
          <a:xfrm>
            <a:off x="1285852" y="4786322"/>
            <a:ext cx="2357454" cy="7143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Овал 75"/>
          <p:cNvSpPr>
            <a:spLocks noChangeArrowheads="1"/>
          </p:cNvSpPr>
          <p:nvPr/>
        </p:nvSpPr>
        <p:spPr bwMode="auto">
          <a:xfrm>
            <a:off x="5786446" y="4786322"/>
            <a:ext cx="1714512" cy="64294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Прямая соединительная линия 79"/>
          <p:cNvSpPr>
            <a:spLocks noChangeShapeType="1"/>
          </p:cNvSpPr>
          <p:nvPr/>
        </p:nvSpPr>
        <p:spPr bwMode="auto">
          <a:xfrm>
            <a:off x="4572000" y="3429000"/>
            <a:ext cx="0" cy="4572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Прямая соединительная линия 81"/>
          <p:cNvSpPr>
            <a:spLocks noChangeShapeType="1"/>
          </p:cNvSpPr>
          <p:nvPr/>
        </p:nvSpPr>
        <p:spPr bwMode="auto">
          <a:xfrm flipH="1">
            <a:off x="2786050" y="3357562"/>
            <a:ext cx="823913" cy="118903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Прямая соединительная линия 80"/>
          <p:cNvSpPr>
            <a:spLocks noChangeShapeType="1"/>
          </p:cNvSpPr>
          <p:nvPr/>
        </p:nvSpPr>
        <p:spPr bwMode="auto">
          <a:xfrm>
            <a:off x="5500694" y="3429000"/>
            <a:ext cx="914400" cy="109696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" name="Прямая соединительная линия 73"/>
          <p:cNvSpPr>
            <a:spLocks noChangeShapeType="1"/>
          </p:cNvSpPr>
          <p:nvPr/>
        </p:nvSpPr>
        <p:spPr bwMode="auto">
          <a:xfrm>
            <a:off x="3857620" y="5143512"/>
            <a:ext cx="173672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Прямая соединительная линия 77"/>
          <p:cNvSpPr>
            <a:spLocks noChangeShapeType="1"/>
          </p:cNvSpPr>
          <p:nvPr/>
        </p:nvSpPr>
        <p:spPr bwMode="auto">
          <a:xfrm flipV="1">
            <a:off x="3428992" y="4429131"/>
            <a:ext cx="428628" cy="30321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9" name="Прямая соединительная линия 76"/>
          <p:cNvSpPr>
            <a:spLocks noChangeShapeType="1"/>
          </p:cNvSpPr>
          <p:nvPr/>
        </p:nvSpPr>
        <p:spPr bwMode="auto">
          <a:xfrm flipH="1" flipV="1">
            <a:off x="5286380" y="4429132"/>
            <a:ext cx="476250" cy="280988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785918" y="928670"/>
            <a:ext cx="63579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взаимодействия участников образовательного процесса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				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1048</Words>
  <PresentationFormat>Экран (4:3)</PresentationFormat>
  <Paragraphs>155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Партнерские отношения дошкольной образовательной организации с родительской общественностью</vt:lpstr>
      <vt:lpstr>Общие положения ФГОС ДО по вопросам сотрудничества ДОУ и семьи </vt:lpstr>
      <vt:lpstr>Слайд 3</vt:lpstr>
      <vt:lpstr>Слайд 4</vt:lpstr>
      <vt:lpstr>Слайд 5</vt:lpstr>
      <vt:lpstr>Слайд 6</vt:lpstr>
      <vt:lpstr>Слайд 7</vt:lpstr>
      <vt:lpstr>Сотрудничество  двух социальных институтов:   образовательная организация и семья</vt:lpstr>
      <vt:lpstr>Слайд 9</vt:lpstr>
      <vt:lpstr>Слайд 10</vt:lpstr>
      <vt:lpstr>Слайд 11</vt:lpstr>
      <vt:lpstr>Эффективные формы взаимодействия ДОУ с родительской общественностью</vt:lpstr>
      <vt:lpstr>Слайд 13</vt:lpstr>
      <vt:lpstr>Слайд 14</vt:lpstr>
      <vt:lpstr>Акция как социально значимое мероприятие в ДОУ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Партнерские отношения дошкольной образовательной организации с родительской общественностью</dc:title>
  <dc:creator>251 dc</dc:creator>
  <cp:lastModifiedBy>251 dc</cp:lastModifiedBy>
  <cp:revision>12</cp:revision>
  <dcterms:created xsi:type="dcterms:W3CDTF">2021-03-15T04:49:53Z</dcterms:created>
  <dcterms:modified xsi:type="dcterms:W3CDTF">2021-03-16T03:58:22Z</dcterms:modified>
</cp:coreProperties>
</file>