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4" r:id="rId4"/>
    <p:sldId id="259" r:id="rId5"/>
    <p:sldId id="265" r:id="rId6"/>
    <p:sldId id="262" r:id="rId7"/>
    <p:sldId id="263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352E-5176-4AF4-9634-32E5A679510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9A68-19F6-4A87-9DB8-08A1D0476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3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352E-5176-4AF4-9634-32E5A679510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9A68-19F6-4A87-9DB8-08A1D0476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9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352E-5176-4AF4-9634-32E5A679510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9A68-19F6-4A87-9DB8-08A1D0476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0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352E-5176-4AF4-9634-32E5A679510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9A68-19F6-4A87-9DB8-08A1D0476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34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352E-5176-4AF4-9634-32E5A679510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9A68-19F6-4A87-9DB8-08A1D0476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352E-5176-4AF4-9634-32E5A679510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9A68-19F6-4A87-9DB8-08A1D0476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5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352E-5176-4AF4-9634-32E5A679510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9A68-19F6-4A87-9DB8-08A1D0476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352E-5176-4AF4-9634-32E5A679510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9A68-19F6-4A87-9DB8-08A1D0476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3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352E-5176-4AF4-9634-32E5A679510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9A68-19F6-4A87-9DB8-08A1D0476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2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352E-5176-4AF4-9634-32E5A679510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9A68-19F6-4A87-9DB8-08A1D0476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0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352E-5176-4AF4-9634-32E5A679510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9A68-19F6-4A87-9DB8-08A1D0476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2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9352E-5176-4AF4-9634-32E5A6795109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29A68-19F6-4A87-9DB8-08A1D04768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kadeti.ru/skazki/kataev_cvetik_semicveti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16489" y="1501465"/>
            <a:ext cx="56254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Предлагаем вам прочитать 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сказку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Валентина 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Катаева «Цветик-</a:t>
            </a:r>
            <a:r>
              <a:rPr lang="ru-RU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семицветик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побеседовать с ребенком о прочитанном произведении.</a:t>
            </a:r>
          </a:p>
          <a:p>
            <a:pPr algn="ctr"/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Вам помогут вопросы.</a:t>
            </a:r>
          </a:p>
          <a:p>
            <a:pPr algn="ctr"/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Приятного вам прочтения и общения с ребенком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28124" y="176975"/>
            <a:ext cx="490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«Детский сад №251 г. Челябинска»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092" y="61072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педагог МБДОУ «ДС № 251 г. Челябинска» Летягина Е. Н.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91" y="840497"/>
            <a:ext cx="3482360" cy="4556624"/>
          </a:xfrm>
          <a:prstGeom prst="rect">
            <a:avLst/>
          </a:prstGeom>
          <a:solidFill>
            <a:srgbClr val="0070C0"/>
          </a:solidFill>
          <a:ln w="38100">
            <a:solidFill>
              <a:srgbClr val="00B0F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02364" y="550664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12508" y="5676766"/>
            <a:ext cx="313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Текст сказки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526" y="1768611"/>
            <a:ext cx="3853776" cy="343879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827" y="1465653"/>
            <a:ext cx="3224559" cy="404471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591611" y="211508"/>
            <a:ext cx="7008778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сказка </a:t>
            </a: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Валентина Петровича Катаева 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«ЦВЕТИК - СЕМИЦВЕТИК» </a:t>
            </a:r>
            <a:endParaRPr lang="ru-RU" sz="28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13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6822" y="359909"/>
            <a:ext cx="4236481" cy="453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Кто главный герой в сказке?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5782" y="400980"/>
            <a:ext cx="595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Куда и зачем отправила девочку мама?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54" y="1371122"/>
            <a:ext cx="3962399" cy="49784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235" y="1134597"/>
            <a:ext cx="2484582" cy="52149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440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9268" y="725119"/>
            <a:ext cx="4449873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произошло с Женей?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1655618"/>
            <a:ext cx="6086764" cy="35467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21203" y="544300"/>
            <a:ext cx="3430234" cy="453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Кто и как помог Жене?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92" y="1154545"/>
            <a:ext cx="3590055" cy="51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6427" y="1847916"/>
            <a:ext cx="38088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Лети, лети, лепесток,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Через запад на восток,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Через север, через юг,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Возвращайся, сделав круг.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Лишь коснешься ты земли -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Быть по-моему вели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71" y="1736434"/>
            <a:ext cx="5336310" cy="4100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191" y="229464"/>
            <a:ext cx="11563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волшебные слова нужно было произнести чтобы исполнилось желание?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6946" y="129309"/>
            <a:ext cx="789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какие желание были потрачены шесть лепестков?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9" y="766867"/>
            <a:ext cx="3024502" cy="238129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59" y="673957"/>
            <a:ext cx="2179377" cy="286198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33" y="4181977"/>
            <a:ext cx="3731826" cy="238896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34" y="766867"/>
            <a:ext cx="2098006" cy="295761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2" y="3877085"/>
            <a:ext cx="2130218" cy="263977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814" y="4309660"/>
            <a:ext cx="2860053" cy="21336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302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37" y="1257305"/>
            <a:ext cx="3295927" cy="459854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77454" y="162446"/>
            <a:ext cx="10233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исполнения какого желания Женя потратила последний лепесток?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073891"/>
            <a:ext cx="5724965" cy="333432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310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000" y="137801"/>
            <a:ext cx="2492137" cy="2346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0055" y="4418856"/>
            <a:ext cx="2492137" cy="23467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63273" y="883265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сказке «Цветик-</a:t>
            </a:r>
            <a:r>
              <a:rPr lang="ru-RU" sz="2000" b="1" i="1" dirty="0" err="1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семицветик</a:t>
            </a:r>
            <a:r>
              <a:rPr lang="ru-RU" sz="2000" b="1" i="1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sz="2000" i="1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Женя усваивает очень важный жизненный урок. Она понимает, что такое доброта и сострадание и как бережно, тепло надо относиться к другому человеку. Семь разноцветных лепестков — символ радуги над нашей головой — делают счастливым и радостным человека, которому еще мгновение назад было не так-то весело жить на свете. И как чудесно понимать, что счастье всех людей на земле находится в твоих руках и стоит только захотеть и произнести волшебные слова: «Лети, лети, лепесток...», как сказка обернется явью, а добрые волшебники — твоими верными друзьями.  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157</Words>
  <Application>Microsoft Office PowerPoint</Application>
  <PresentationFormat>Произвольный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251_5</cp:lastModifiedBy>
  <cp:revision>21</cp:revision>
  <dcterms:created xsi:type="dcterms:W3CDTF">2022-03-19T12:53:07Z</dcterms:created>
  <dcterms:modified xsi:type="dcterms:W3CDTF">2022-03-21T07:52:28Z</dcterms:modified>
</cp:coreProperties>
</file>