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4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8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9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9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E1C6-79F8-4593-A26F-87774BB47BF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BCF7-4DBF-45D5-8262-155CD05F3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skazki/dva_moro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10919" y="663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52" y="1366896"/>
            <a:ext cx="7173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ам прочитать русскую народную сказку </a:t>
            </a:r>
          </a:p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«ДВА МОРОЗА»</a:t>
            </a:r>
          </a:p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836" y="61445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1152" y="132614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45" y="1228005"/>
            <a:ext cx="3408219" cy="47192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300291" y="6056057"/>
            <a:ext cx="3137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9091" y="112473"/>
            <a:ext cx="75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0919" y="663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27" y="1145309"/>
            <a:ext cx="7241309" cy="51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7186" y="120072"/>
            <a:ext cx="4917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главные герои в сказке?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51645" y="2022041"/>
            <a:ext cx="4108719" cy="4488874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9" y="885968"/>
            <a:ext cx="4608943" cy="413861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460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3212" y="106283"/>
            <a:ext cx="6815968" cy="513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решили позабавиться Два Мороза?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8370" y="944421"/>
            <a:ext cx="3186316" cy="2325252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36654" y="2544041"/>
            <a:ext cx="6167351" cy="4041486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869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94182" y="1584719"/>
            <a:ext cx="6003635" cy="463665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52072" y="129310"/>
            <a:ext cx="868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Смог ли мороз-Багровый нос, заморозить барина?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2114" y="925830"/>
            <a:ext cx="3356250" cy="384932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4" name="Рисунок 3" descr="C:\Users\Katya\Desktop\Два Мороза\dva_moroza-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3" y="1566927"/>
            <a:ext cx="3377616" cy="386400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7918458" y="2454496"/>
            <a:ext cx="3368377" cy="384932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8174" y="193963"/>
            <a:ext cx="67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произошло с морозом- Синий нос?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2072" y="1277541"/>
            <a:ext cx="10995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звали старшего брата Мороза? (Багровый нос).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Чьи сани были с бубенчиком? (мужика).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ехал барин? (в город).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ехал мужик? (в лес по дрова).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Синий нос боялся, что не справится с барином? (у барина шуба, шапка, сапоги на меху).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Смог ли Багровый нос заморозить барина? (да).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согрело мужика? (труд, рубка дров).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мужик выгнал Синего носа поленом? (из полушубка).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ошибся в выборе жертвы Синий нос? (молодой, неопытный, простой).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победил в состязании? (Багровый нос).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164" y="166255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1088" y="36021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028" l="0" r="93438">
                        <a14:backgroundMark x1="40156" y1="80139" x2="40156" y2="8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10195" r="23358" b="6883"/>
          <a:stretch/>
        </p:blipFill>
        <p:spPr>
          <a:xfrm>
            <a:off x="7628316" y="1455640"/>
            <a:ext cx="4470400" cy="4778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055" y="1455640"/>
            <a:ext cx="64382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«Два мороза» </a:t>
            </a: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труд, а не шуба, в любой мороз согреет, спасет. Барин-бездельник замерз, а мужичка работа согрела. Более того, он Синего носа еще и поколотил. Старший Мороз знал, что так будет. Сказка учит быть трудолюбивым, находчивым, согреваться в морозы движением, активностью, работой, не сдаваться, не хвастаться, не судить по внешности, не гнаться за легкой добычей, делать выводы из своих ошибок.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290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26</cp:revision>
  <dcterms:created xsi:type="dcterms:W3CDTF">2022-01-03T12:02:15Z</dcterms:created>
  <dcterms:modified xsi:type="dcterms:W3CDTF">2022-03-21T07:53:40Z</dcterms:modified>
</cp:coreProperties>
</file>