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56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41D8-4647-4FE5-80EB-69E5D49C9E2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8252-9EA2-4668-A870-CDB699570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72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41D8-4647-4FE5-80EB-69E5D49C9E2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8252-9EA2-4668-A870-CDB699570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58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41D8-4647-4FE5-80EB-69E5D49C9E2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8252-9EA2-4668-A870-CDB699570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47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41D8-4647-4FE5-80EB-69E5D49C9E2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8252-9EA2-4668-A870-CDB699570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389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41D8-4647-4FE5-80EB-69E5D49C9E2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8252-9EA2-4668-A870-CDB699570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40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41D8-4647-4FE5-80EB-69E5D49C9E2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8252-9EA2-4668-A870-CDB699570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41D8-4647-4FE5-80EB-69E5D49C9E2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8252-9EA2-4668-A870-CDB699570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23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41D8-4647-4FE5-80EB-69E5D49C9E2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8252-9EA2-4668-A870-CDB699570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26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41D8-4647-4FE5-80EB-69E5D49C9E2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8252-9EA2-4668-A870-CDB699570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103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41D8-4647-4FE5-80EB-69E5D49C9E2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8252-9EA2-4668-A870-CDB699570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8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41D8-4647-4FE5-80EB-69E5D49C9E2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8252-9EA2-4668-A870-CDB699570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44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41D8-4647-4FE5-80EB-69E5D49C9E2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98252-9EA2-4668-A870-CDB699570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17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igato.ru/skazki/russkie-narodnye/770-zayac-hvasta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7690427" y="1131454"/>
            <a:ext cx="3356265" cy="43133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8073" y="59506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Выполнила: педагог МБДОУ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«ДС № 251 г. Челябинска» Летягина Е. 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43854" y="381061"/>
            <a:ext cx="4904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МБДОУ «Детский сад №251 г. Челябинска»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2183" y="150546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Предлагаем вам прочитать русскую народную сказку </a:t>
            </a:r>
          </a:p>
          <a:p>
            <a:pPr algn="ctr"/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«ЗАЯЦ - ХВАСТА»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и побеседовать с ребенком о прочитанном произведении.</a:t>
            </a:r>
          </a:p>
          <a:p>
            <a:pPr algn="ctr"/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Вам помогут вопросы.</a:t>
            </a:r>
          </a:p>
          <a:p>
            <a:pPr algn="ctr"/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Приятного вам прочтения и общения с ребенком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8009" y="5640907"/>
            <a:ext cx="2841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Текст сказки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1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62" y="302490"/>
            <a:ext cx="10991273" cy="62530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14037" y="302490"/>
            <a:ext cx="4672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РУССКАЯ НАРОДНАЯ СКАЗКА</a:t>
            </a:r>
          </a:p>
        </p:txBody>
      </p:sp>
    </p:spTree>
    <p:extLst>
      <p:ext uri="{BB962C8B-B14F-4D97-AF65-F5344CB8AC3E}">
        <p14:creationId xmlns:p14="http://schemas.microsoft.com/office/powerpoint/2010/main" val="61457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1810328" y="1865745"/>
            <a:ext cx="2881745" cy="422105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528292" y="372709"/>
            <a:ext cx="4623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Кто главный герой сказки?</a:t>
            </a: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любил заяц?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43" y="1984680"/>
            <a:ext cx="4679187" cy="320267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83426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396957" y="1181737"/>
            <a:ext cx="4089443" cy="293306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25998" y="298067"/>
            <a:ext cx="7168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Кому рассказали зайцы про хвастовство?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781" y="2429164"/>
            <a:ext cx="4899747" cy="337127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8473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734" y="1468582"/>
            <a:ext cx="5420530" cy="4590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0582" y="520662"/>
            <a:ext cx="4943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Как наказала зайца ворона?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1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7927" y="424873"/>
            <a:ext cx="6679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Кто напал на ворону и как помог заяц?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182" y="2200286"/>
            <a:ext cx="3137427" cy="245742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804832" y="1158357"/>
            <a:ext cx="3240695" cy="2541211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7924264" y="3699568"/>
            <a:ext cx="3367009" cy="247534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2631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3891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1385455" y="1597198"/>
            <a:ext cx="4239490" cy="3168766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991" y="2546927"/>
            <a:ext cx="4236299" cy="324427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50836" y="389544"/>
            <a:ext cx="7666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сделала ворона в благодарность зайцу?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7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764146" y="1247086"/>
            <a:ext cx="2918690" cy="468283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5006110" y="13935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4510" y="1540511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«Заяц-</a:t>
            </a:r>
            <a:r>
              <a:rPr lang="ru-RU" sz="24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хваста</a:t>
            </a:r>
            <a:r>
              <a:rPr lang="ru-RU" sz="2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замечательная народная сказка. В ворона укорила зайца-хвастунишку за то, что он просо так болтает и похваляется. Но когда ворона попала в беду зайка пришел ей на помощь, проявив себя по-настоящему храбрым. Его храбрость была доказана поступком, а не пустыми словами.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148</Words>
  <Application>Microsoft Office PowerPoint</Application>
  <PresentationFormat>Произвольный</PresentationFormat>
  <Paragraphs>17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</dc:creator>
  <cp:lastModifiedBy>251_5</cp:lastModifiedBy>
  <cp:revision>15</cp:revision>
  <dcterms:created xsi:type="dcterms:W3CDTF">2022-01-03T16:46:08Z</dcterms:created>
  <dcterms:modified xsi:type="dcterms:W3CDTF">2022-03-21T07:54:39Z</dcterms:modified>
</cp:coreProperties>
</file>