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5" r:id="rId3"/>
    <p:sldId id="270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1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6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9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1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1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2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9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3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FEF61-7930-4491-B926-86AED1419F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E7A1E-BFE8-4128-AB44-538FA0A338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ukadeti.ru/skazki/po-shhuchemu-veleniy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57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16882" y="573310"/>
            <a:ext cx="9227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854" y="388644"/>
            <a:ext cx="490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«Детский сад №251 г. Челябинска»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61888" y="61256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Выполнила: педагог МБДОУ «ДС № 251 г. Челябинска» Летягина Е. Н.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31" y="1331286"/>
            <a:ext cx="3077442" cy="40912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18181" y="1829663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Предлагаем вам прочитать русскую народную сказку </a:t>
            </a:r>
          </a:p>
          <a:p>
            <a:pPr algn="ctr"/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 щучьему веленью»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и побеседовать с ребенком о прочитанном произведении.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Вам помогут вопросы.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Приятного вам прочтения и общения с ребенком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002" y="5606418"/>
            <a:ext cx="284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Текст сказки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1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44" y="0"/>
            <a:ext cx="1222894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30" y="735616"/>
            <a:ext cx="8455885" cy="56453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02243" y="129269"/>
            <a:ext cx="5437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РУССКАЯ НАРОДНАЯ СКАЗКА</a:t>
            </a:r>
          </a:p>
        </p:txBody>
      </p:sp>
    </p:spTree>
    <p:extLst>
      <p:ext uri="{BB962C8B-B14F-4D97-AF65-F5344CB8AC3E}">
        <p14:creationId xmlns:p14="http://schemas.microsoft.com/office/powerpoint/2010/main" val="9355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57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679">
            <a:off x="1802810" y="1863434"/>
            <a:ext cx="3877552" cy="294640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837" y="1608284"/>
            <a:ext cx="3075708" cy="395707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616882" y="573310"/>
            <a:ext cx="9227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Кто главный герой сказки и чем он любит заниматься дома?</a:t>
            </a:r>
          </a:p>
        </p:txBody>
      </p:sp>
    </p:spTree>
    <p:extLst>
      <p:ext uri="{BB962C8B-B14F-4D97-AF65-F5344CB8AC3E}">
        <p14:creationId xmlns:p14="http://schemas.microsoft.com/office/powerpoint/2010/main" val="19366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27" y="1011381"/>
            <a:ext cx="8153400" cy="5121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36982" y="90192"/>
            <a:ext cx="6918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Емеля поступил с щукой?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Какие заветные слова подарила Емели щука?</a:t>
            </a:r>
          </a:p>
        </p:txBody>
      </p:sp>
    </p:spTree>
    <p:extLst>
      <p:ext uri="{BB962C8B-B14F-4D97-AF65-F5344CB8AC3E}">
        <p14:creationId xmlns:p14="http://schemas.microsoft.com/office/powerpoint/2010/main" val="42434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1265380" y="1154545"/>
            <a:ext cx="2947439" cy="267669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471" y="1154545"/>
            <a:ext cx="3017782" cy="2700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70" y="1154545"/>
            <a:ext cx="2877561" cy="270076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/>
          <a:stretch>
            <a:fillRect/>
          </a:stretch>
        </p:blipFill>
        <p:spPr>
          <a:xfrm>
            <a:off x="1265380" y="4068272"/>
            <a:ext cx="2947439" cy="25527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471" y="4067237"/>
            <a:ext cx="3017782" cy="2553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6270" y="4067237"/>
            <a:ext cx="2853175" cy="254192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621902" y="263750"/>
            <a:ext cx="7352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Какие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Емелины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желания исполнила щука?</a:t>
            </a:r>
          </a:p>
        </p:txBody>
      </p:sp>
    </p:spTree>
    <p:extLst>
      <p:ext uri="{BB962C8B-B14F-4D97-AF65-F5344CB8AC3E}">
        <p14:creationId xmlns:p14="http://schemas.microsoft.com/office/powerpoint/2010/main" val="37890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6" y="0"/>
            <a:ext cx="1222221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9822" y="1008557"/>
            <a:ext cx="94672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1.Чем занимался Емеля дома? (Лежал на печи, знать ничего не хотел)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2.Как уговорили невестки Емелю сходить за водой?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(Сказали, что братья с базара воротятся, гостинцев ему привезут)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3.Что хотел сделать с щукой Емеля , когда поймал?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(Отнести невесткам, чтобы уху сварили)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4.Какие заветные слова подарила Щука Емеле? («По щучьему веленью»)</a:t>
            </a:r>
            <a:endParaRPr lang="ru-RU" sz="2000" b="0" i="0" dirty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9822" y="2860552"/>
            <a:ext cx="10861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5.Зачем Емеля приказал топору вырубить себе дубинку?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(Чтобы дубинка народу намяла бока)</a:t>
            </a:r>
          </a:p>
          <a:p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.Чем воспользовался Емеля для поездки к царю? (Печкой)</a:t>
            </a:r>
            <a:endParaRPr lang="ru-RU" sz="2000" b="0" i="0" dirty="0">
              <a:solidFill>
                <a:srgbClr val="1818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4437" y="33248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Викторина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9822" y="3789218"/>
            <a:ext cx="10002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7.Что пожелал Емеля, когда увидел в окошке Марью –царевну?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(Чтобы царская дочка его полюбила)</a:t>
            </a:r>
          </a:p>
          <a:p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.Что велел сделать царь с Емелей и своей дочкой?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(Посадить в бочку и засмолить, бросить в море)</a:t>
            </a:r>
          </a:p>
          <a:p>
            <a:r>
              <a:rPr lang="ru-RU" sz="2000" dirty="0">
                <a:solidFill>
                  <a:srgbClr val="1818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.Что было построено на берегу моря по желанию царевны?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(Дворец с золотой крышей)</a:t>
            </a:r>
          </a:p>
        </p:txBody>
      </p:sp>
    </p:spTree>
    <p:extLst>
      <p:ext uri="{BB962C8B-B14F-4D97-AF65-F5344CB8AC3E}">
        <p14:creationId xmlns:p14="http://schemas.microsoft.com/office/powerpoint/2010/main" val="8925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03">
                        <a14:foregroundMark x1="74834" y1="55060" x2="74834" y2="55060"/>
                        <a14:foregroundMark x1="64901" y1="50257" x2="64901" y2="502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95375" y="1304925"/>
            <a:ext cx="7191375" cy="55530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46618" y="35358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03273" y="1304925"/>
            <a:ext cx="52462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Русская народная сказка</a:t>
            </a:r>
            <a:r>
              <a:rPr lang="ru-RU" sz="24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«По щучьему веленью» очень интересная и познавательная, она рассказывает, как обычный человек смог достичь большого богатства и реализовать все свои мечты.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244</Words>
  <Application>Microsoft Office PowerPoint</Application>
  <PresentationFormat>Произвольный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251_5</cp:lastModifiedBy>
  <cp:revision>15</cp:revision>
  <dcterms:created xsi:type="dcterms:W3CDTF">2022-01-03T14:37:43Z</dcterms:created>
  <dcterms:modified xsi:type="dcterms:W3CDTF">2022-03-21T07:56:08Z</dcterms:modified>
</cp:coreProperties>
</file>