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7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7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1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5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2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3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C787-E973-48D0-984E-3E79CEF04C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E20-E5DF-4DCD-9756-96B64562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skazki/krylatyj-mokhnatyj-da-masleny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3854" y="603416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99929" y="1294770"/>
            <a:ext cx="3214254" cy="4268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9818" y="175464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 вам прочитать русскую народную сказку </a:t>
            </a: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«Крылатый, мохнатый да масляный»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854" y="56803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6506" y="5673162"/>
            <a:ext cx="28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2133600"/>
            <a:ext cx="5652655" cy="4117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1347" y="815309"/>
            <a:ext cx="10538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бывает, когда один на другого кивает, </a:t>
            </a:r>
            <a:endParaRPr lang="ru-RU" sz="2000" dirty="0" smtClean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</a:t>
            </a: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делать </a:t>
            </a:r>
            <a:r>
              <a:rPr lang="ru-RU" sz="200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хочет?</a:t>
            </a:r>
            <a:endParaRPr lang="ru-RU" sz="2000" b="0" i="0" dirty="0" smtClean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равильно</a:t>
            </a: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бедой для всех это «кивание на других» оборачивается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3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1347" y="714725"/>
            <a:ext cx="10538690" cy="299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"/>
                <a:ea typeface="Calibri"/>
                <a:cs typeface="Times New Roman"/>
              </a:rPr>
              <a:t>     Это </a:t>
            </a:r>
            <a:r>
              <a:rPr lang="ru-RU" sz="2000" dirty="0">
                <a:latin typeface="Arial"/>
                <a:ea typeface="Calibri"/>
                <a:cs typeface="Times New Roman"/>
              </a:rPr>
              <a:t>добрая и поучительная сказка о дружбе и разделении труда.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Times New Roman"/>
              </a:rPr>
              <a:t>когда каждый в этой сказке делал свое дело, и был на своем месте, то соответственно всем жилось хорошо, и все жили в сытости и достатке.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"/>
                <a:ea typeface="Calibri"/>
                <a:cs typeface="Times New Roman"/>
              </a:rPr>
              <a:t>     Но </a:t>
            </a:r>
            <a:r>
              <a:rPr lang="ru-RU" sz="2000" dirty="0">
                <a:latin typeface="Arial"/>
                <a:ea typeface="Calibri"/>
                <a:cs typeface="Times New Roman"/>
              </a:rPr>
              <a:t>только стоило каждому герою сказки-блину, мышонка и воробью поменяться местами, как вдруг все пошло из вон рук плохо. И в конечном итоге они только набили себе шишек, да еще и остались голодными. А когда каждый занят своим делом и лучше всех справляется со своей работой, то даже и не подумаешь, что может быть как-то иначе. И все идет своим чередом по накатанной.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96" y="3429000"/>
            <a:ext cx="5321808" cy="28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63418" y="427181"/>
            <a:ext cx="11065164" cy="6003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2072" y="6102095"/>
            <a:ext cx="831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</p:spTree>
    <p:extLst>
      <p:ext uri="{BB962C8B-B14F-4D97-AF65-F5344CB8AC3E}">
        <p14:creationId xmlns:p14="http://schemas.microsoft.com/office/powerpoint/2010/main" val="10501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091" y="526472"/>
            <a:ext cx="7716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главные герои русской народной сказки?</a:t>
            </a:r>
          </a:p>
          <a:p>
            <a:pPr algn="ctr"/>
            <a:r>
              <a:rPr lang="ru-RU" dirty="0"/>
              <a:t>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жили вначале герои сказки?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1" y="1594637"/>
            <a:ext cx="7587227" cy="46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218" y="563419"/>
            <a:ext cx="6795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Какую работу выполнял каждый герой?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3" y="1196339"/>
            <a:ext cx="3261360" cy="22326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1" y="1196340"/>
            <a:ext cx="3261360" cy="22326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41" y="1196340"/>
            <a:ext cx="3261360" cy="22326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6" y="3612236"/>
            <a:ext cx="4341090" cy="26869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790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127" y="637432"/>
            <a:ext cx="1057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герои решили поменяться со своими обязанностями?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32" y="2383469"/>
            <a:ext cx="3091225" cy="247485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36" y="3512983"/>
            <a:ext cx="3703783" cy="263761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0" y="1385940"/>
            <a:ext cx="3224968" cy="247485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267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3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6909" y="510417"/>
            <a:ext cx="12210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вспомним, что </a:t>
            </a:r>
            <a:r>
              <a:rPr lang="ru-RU" sz="28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произошло с героями сказки?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25" y="3072982"/>
            <a:ext cx="3130179" cy="231832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4" y="1786947"/>
            <a:ext cx="3232725" cy="23096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5610" y="3634797"/>
            <a:ext cx="3168456" cy="231832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27928" y="987572"/>
            <a:ext cx="639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случилось с блином масляным?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4" y="3655289"/>
            <a:ext cx="3440199" cy="26000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47" y="2466108"/>
            <a:ext cx="3459508" cy="26000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0" y="1055253"/>
            <a:ext cx="3459508" cy="26000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54368" y="461818"/>
            <a:ext cx="5396859" cy="52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произошло с мохнатым?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3" y="1717963"/>
            <a:ext cx="3953163" cy="32604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7" y="2484582"/>
            <a:ext cx="3999344" cy="32604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06382" y="597372"/>
            <a:ext cx="7423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Блин нашел Воробья на завалинке?</a:t>
            </a:r>
          </a:p>
        </p:txBody>
      </p:sp>
    </p:spTree>
    <p:extLst>
      <p:ext uri="{BB962C8B-B14F-4D97-AF65-F5344CB8AC3E}">
        <p14:creationId xmlns:p14="http://schemas.microsoft.com/office/powerpoint/2010/main" val="30455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618" y="528889"/>
            <a:ext cx="10658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закончилась сказка? </a:t>
            </a:r>
            <a:endParaRPr lang="ru-RU" sz="2800" dirty="0" smtClean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28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помните, что сказал Блин воробью в конце сказки?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5746" y="5410384"/>
            <a:ext cx="8866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Так всегда бывает, когда один на другого кивает, свое дело делать не хочет.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68254" y="1770290"/>
            <a:ext cx="5255491" cy="33528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523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277</Words>
  <Application>Microsoft Office PowerPoint</Application>
  <PresentationFormat>Произвольный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21</cp:revision>
  <dcterms:created xsi:type="dcterms:W3CDTF">2022-01-04T13:53:20Z</dcterms:created>
  <dcterms:modified xsi:type="dcterms:W3CDTF">2022-03-21T07:50:53Z</dcterms:modified>
</cp:coreProperties>
</file>