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5" r:id="rId11"/>
    <p:sldId id="264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2B245-48EB-4AD6-AB5F-4A5DCBF7B862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EDC59-40E4-42BD-97CB-665611C29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5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EDC59-40E4-42BD-97CB-665611C29F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4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1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5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0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59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9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2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7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6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5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0EA47-3C0D-4782-BEE0-F0E3C55D6E07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8CC2-4B60-43AB-BCEF-788DCFD7C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98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ukadeti.ru/skazki/carevna_lyagushk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01890" y="1136074"/>
            <a:ext cx="3000433" cy="42487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2945" y="14342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 вам прочитать русскую народную сказку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«Царевна - лягушка»</a:t>
            </a: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побеседовать с ребенком о прочитанном произведении.</a:t>
            </a:r>
          </a:p>
          <a:p>
            <a:pPr algn="ct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помогут вопросы.</a:t>
            </a:r>
          </a:p>
          <a:p>
            <a:pPr algn="ct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Приятного вам прочтения и общения с ребенком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0657" y="184851"/>
            <a:ext cx="490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№251 г. Челябинска»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9310" y="61748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Выполнила: педагог МБДОУ «ДС № 251 г. Челябинска» Летягина Е. 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1556" y="5613569"/>
            <a:ext cx="284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Текст сказки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1265382"/>
            <a:ext cx="3306618" cy="45627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545" y="1881912"/>
            <a:ext cx="3339616" cy="42695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63781" y="79456"/>
            <a:ext cx="1005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800" smtClean="0">
                <a:latin typeface="Arial" panose="020B0604020202020204" pitchFamily="34" charset="0"/>
                <a:cs typeface="Arial" panose="020B0604020202020204" pitchFamily="34" charset="0"/>
              </a:rPr>
              <a:t>сделала Баба Яга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когда к ней пришел Иван Царевич?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43" y="1101227"/>
            <a:ext cx="3999347" cy="46555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11563" y="175491"/>
            <a:ext cx="1006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помог Ивану Царевичу погубить Кощея Бессмертного?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843453" y="1673053"/>
            <a:ext cx="4110874" cy="47831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50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73" y1="25625" x2="677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282" y="1564197"/>
            <a:ext cx="2735318" cy="5043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3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5646" y="1880281"/>
            <a:ext cx="3922191" cy="4852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625" y="20183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3246" y="82285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говорит о том, как важно ценить вмешательство случая в свою жизнь. Иногда стоит проявить терпение, чтобы понять смысл жизненного урока. Так Иван-царевич учится проявлять справедливость, милосердие и целеустремленность в поисках жены после того, как сжег лягушачью кожу Василисы. В пути он понял, как важно отвечать за свои действия и не спешить с решениями.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371" y="0"/>
            <a:ext cx="5601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РУССКАЯ НАРОДНАЯ СКАЗКА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73" y1="25625" x2="677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66" y="1487055"/>
            <a:ext cx="2700916" cy="5043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3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20" y="1976582"/>
            <a:ext cx="4359562" cy="4379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625" y="201835"/>
            <a:ext cx="11170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главные герои русской народной сказки «Царевна-лягушка»?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0292" y="98478"/>
            <a:ext cx="575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Кого взял в жены Иван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аревич?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292" y1="42344" x2="17292" y2="42344"/>
                        <a14:foregroundMark x1="18958" y1="45000" x2="18958" y2="45000"/>
                        <a14:foregroundMark x1="27083" y1="44531" x2="27083" y2="44531"/>
                        <a14:foregroundMark x1="76250" y1="94531" x2="76250" y2="9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732809"/>
            <a:ext cx="4350327" cy="3318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73" y1="25625" x2="677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1893" y="1167115"/>
            <a:ext cx="3103415" cy="55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7405" y="251752"/>
            <a:ext cx="8575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0" i="0" dirty="0" smtClean="0">
                <a:effectLst/>
                <a:latin typeface="Arial" panose="020B0604020202020204" pitchFamily="34" charset="0"/>
              </a:rPr>
              <a:t>Какие задания царь давал жёнам своих сыновей?</a:t>
            </a: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20447" y="1304636"/>
            <a:ext cx="3798598" cy="33620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239491" y="2325254"/>
            <a:ext cx="3713018" cy="355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8216170" y="3198090"/>
            <a:ext cx="3676073" cy="355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50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763" y="233325"/>
            <a:ext cx="11693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effectLst/>
                <a:latin typeface="Arial" panose="020B0604020202020204" pitchFamily="34" charset="0"/>
              </a:rPr>
              <a:t>Куда и зачем отправился Иван Царевич, когда пир был на исходе?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16" y="1385455"/>
            <a:ext cx="8134350" cy="52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8872" y="344162"/>
            <a:ext cx="8709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Где надо было искать Василису Премудрую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Ивану Царевичу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69" y="1642431"/>
            <a:ext cx="6102061" cy="47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7" y="888544"/>
            <a:ext cx="6216073" cy="56434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6701" y="39288"/>
            <a:ext cx="8060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дал Старичок, Ивану Царевичу в помощь?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" y="880430"/>
            <a:ext cx="2904657" cy="27746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27323" y="-40622"/>
            <a:ext cx="9537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Кого повстречал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Иван Царевич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своём пути, когда отправился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Василисой Прекрасной?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38" y="946634"/>
            <a:ext cx="3241907" cy="276550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677" y="3935418"/>
            <a:ext cx="3175757" cy="27424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021" y="3892245"/>
            <a:ext cx="3014230" cy="27856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16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215</Words>
  <Application>Microsoft Office PowerPoint</Application>
  <PresentationFormat>Произвольный</PresentationFormat>
  <Paragraphs>22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251_5</cp:lastModifiedBy>
  <cp:revision>21</cp:revision>
  <dcterms:created xsi:type="dcterms:W3CDTF">2022-01-04T17:06:26Z</dcterms:created>
  <dcterms:modified xsi:type="dcterms:W3CDTF">2022-03-21T07:57:23Z</dcterms:modified>
</cp:coreProperties>
</file>