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0" r:id="rId5"/>
    <p:sldId id="258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EE99-1F9A-406C-AAF6-A36CE66B546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7652-33FA-48E4-B4C4-AE29A6CA0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58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EE99-1F9A-406C-AAF6-A36CE66B546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7652-33FA-48E4-B4C4-AE29A6CA0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8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EE99-1F9A-406C-AAF6-A36CE66B546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7652-33FA-48E4-B4C4-AE29A6CA0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35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EE99-1F9A-406C-AAF6-A36CE66B546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7652-33FA-48E4-B4C4-AE29A6CA0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10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EE99-1F9A-406C-AAF6-A36CE66B546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7652-33FA-48E4-B4C4-AE29A6CA0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28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EE99-1F9A-406C-AAF6-A36CE66B546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7652-33FA-48E4-B4C4-AE29A6CA0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EE99-1F9A-406C-AAF6-A36CE66B546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7652-33FA-48E4-B4C4-AE29A6CA0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17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EE99-1F9A-406C-AAF6-A36CE66B546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7652-33FA-48E4-B4C4-AE29A6CA0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4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EE99-1F9A-406C-AAF6-A36CE66B546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7652-33FA-48E4-B4C4-AE29A6CA0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78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EE99-1F9A-406C-AAF6-A36CE66B546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7652-33FA-48E4-B4C4-AE29A6CA0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29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EE99-1F9A-406C-AAF6-A36CE66B546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7652-33FA-48E4-B4C4-AE29A6CA0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9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2EE99-1F9A-406C-AAF6-A36CE66B546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A7652-33FA-48E4-B4C4-AE29A6CA0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01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nukadeti.ru/skazki/odoevskij_moroz_ivanovich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48246" y="92807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92872" y="246695"/>
            <a:ext cx="4904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МБДОУ «Детский сад №251 г. Челябинска»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1445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Выполнила: педагог МБДОУ «ДС № 251 г. Челябинска» Летягина Е. 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8910" y="154880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 вам </a:t>
            </a: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прочитать 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сказку </a:t>
            </a: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Одоевского</a:t>
            </a:r>
            <a:endParaRPr lang="ru-RU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«МОРОЗ ИВАНОВИЧ»</a:t>
            </a:r>
            <a:endParaRPr lang="ru-RU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побеседовать с ребенком о прочитанном произведении.</a:t>
            </a: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помогут вопросы.</a:t>
            </a: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Приятного вам прочтения и общения с ребенком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456" y="980070"/>
            <a:ext cx="3445162" cy="489785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635274" y="6007438"/>
            <a:ext cx="313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Текст сказки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0" y="323273"/>
            <a:ext cx="5089237" cy="6216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655" y="439176"/>
            <a:ext cx="4655127" cy="38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3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88" y="708834"/>
            <a:ext cx="3683752" cy="352186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4517885" y="616027"/>
            <a:ext cx="3280705" cy="27460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9755" y="617445"/>
            <a:ext cx="3343579" cy="31195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885" y="3651052"/>
            <a:ext cx="3466906" cy="30533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48246" y="92807"/>
            <a:ext cx="737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Рукодельница могла вернуть ведерко?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30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81" y="827274"/>
            <a:ext cx="3057525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7744" y="161821"/>
            <a:ext cx="6407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наказывала нянюшка Ленивице?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778" y="685041"/>
            <a:ext cx="3121900" cy="29107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9229" y="3979071"/>
            <a:ext cx="3306619" cy="26713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9229" y="738977"/>
            <a:ext cx="3820262" cy="30325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3779" y="3739914"/>
            <a:ext cx="3121900" cy="30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29" y="728676"/>
            <a:ext cx="3383953" cy="2903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612" y="3752949"/>
            <a:ext cx="3226735" cy="29846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0347" y="728676"/>
            <a:ext cx="2964962" cy="2903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4253" y="3752949"/>
            <a:ext cx="3334327" cy="2984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563" y="41300"/>
            <a:ext cx="10586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поступила Рукодельница и Ленивица с печкой и яблоней?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7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21363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66109" y="1600584"/>
            <a:ext cx="72597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Сказка «Мороз Иванович» – яркий пример того, как можно и как нельзя себя вести. Произведение наглядно показывает: жадность и зависть не украшают человека. Мораль сказки – по делам и награда. И правда, трудолюбивая Рукодельница своей добротой и заботой заслужила расположение и поощрение от Мороза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Ивановича.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134</Words>
  <Application>Microsoft Office PowerPoint</Application>
  <PresentationFormat>Произвольный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251_5</cp:lastModifiedBy>
  <cp:revision>15</cp:revision>
  <dcterms:created xsi:type="dcterms:W3CDTF">2021-12-19T12:12:35Z</dcterms:created>
  <dcterms:modified xsi:type="dcterms:W3CDTF">2022-03-21T07:32:09Z</dcterms:modified>
</cp:coreProperties>
</file>