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8" r:id="rId3"/>
    <p:sldId id="261" r:id="rId4"/>
    <p:sldId id="260" r:id="rId5"/>
    <p:sldId id="263" r:id="rId6"/>
    <p:sldId id="262" r:id="rId7"/>
    <p:sldId id="264" r:id="rId8"/>
    <p:sldId id="265" r:id="rId9"/>
    <p:sldId id="267" r:id="rId10"/>
    <p:sldId id="266" r:id="rId11"/>
    <p:sldId id="26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629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C340-31E5-415E-B230-7C5E5189EA00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7A207-C1F4-4387-B2B0-FB38B91898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979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C340-31E5-415E-B230-7C5E5189EA00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7A207-C1F4-4387-B2B0-FB38B91898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457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C340-31E5-415E-B230-7C5E5189EA00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7A207-C1F4-4387-B2B0-FB38B91898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71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C340-31E5-415E-B230-7C5E5189EA00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7A207-C1F4-4387-B2B0-FB38B91898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928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C340-31E5-415E-B230-7C5E5189EA00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7A207-C1F4-4387-B2B0-FB38B91898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023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C340-31E5-415E-B230-7C5E5189EA00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7A207-C1F4-4387-B2B0-FB38B91898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107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C340-31E5-415E-B230-7C5E5189EA00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7A207-C1F4-4387-B2B0-FB38B91898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408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C340-31E5-415E-B230-7C5E5189EA00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7A207-C1F4-4387-B2B0-FB38B91898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661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C340-31E5-415E-B230-7C5E5189EA00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7A207-C1F4-4387-B2B0-FB38B91898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229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C340-31E5-415E-B230-7C5E5189EA00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7A207-C1F4-4387-B2B0-FB38B91898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917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C340-31E5-415E-B230-7C5E5189EA00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7A207-C1F4-4387-B2B0-FB38B91898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644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4C340-31E5-415E-B230-7C5E5189EA00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7A207-C1F4-4387-B2B0-FB38B91898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736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nukadeti.ru/rasskazy/vitalij-bianki-sova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4"/>
            <a:ext cx="12193057" cy="68585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643853" y="621207"/>
            <a:ext cx="4904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МБДОУ «Детский сад №251 г. Челябинска»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94327" y="581208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Выполнила: педагог МБДОУ «ДС № 251 г. Челябинска» Летягина Е. Н.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53923" y="1876055"/>
            <a:ext cx="69431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Предлагаем вам </a:t>
            </a:r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прочитать 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сказку </a:t>
            </a:r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В. Бианки</a:t>
            </a:r>
            <a:endParaRPr lang="ru-RU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«СОВА»</a:t>
            </a:r>
            <a:endParaRPr lang="ru-RU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и побеседовать с ребенком о прочитанном произведении.</a:t>
            </a:r>
          </a:p>
          <a:p>
            <a:pPr algn="ctr"/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Вам помогут вопросы.</a:t>
            </a:r>
          </a:p>
          <a:p>
            <a:pPr algn="ctr"/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Приятного вам прочтения и общения с ребенком</a:t>
            </a:r>
          </a:p>
        </p:txBody>
      </p:sp>
      <p:pic>
        <p:nvPicPr>
          <p:cNvPr id="9" name="Рисунок 8"/>
          <p:cNvPicPr/>
          <p:nvPr/>
        </p:nvPicPr>
        <p:blipFill>
          <a:blip r:embed="rId3"/>
          <a:stretch>
            <a:fillRect/>
          </a:stretch>
        </p:blipFill>
        <p:spPr>
          <a:xfrm>
            <a:off x="8253227" y="1235996"/>
            <a:ext cx="2784227" cy="39664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24790" y="5322623"/>
            <a:ext cx="2841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Текст сказки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43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13313"/>
            <a:ext cx="12193057" cy="685859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477163" y="1570183"/>
            <a:ext cx="5865090" cy="486756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20436" y="1308081"/>
            <a:ext cx="54402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Пословицы </a:t>
            </a:r>
          </a:p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«Худое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дело, обидеть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соседа»</a:t>
            </a: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«Не имей сто рублей,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имей сто друзей». </a:t>
            </a:r>
          </a:p>
        </p:txBody>
      </p:sp>
    </p:spTree>
    <p:extLst>
      <p:ext uri="{BB962C8B-B14F-4D97-AF65-F5344CB8AC3E}">
        <p14:creationId xmlns:p14="http://schemas.microsoft.com/office/powerpoint/2010/main" val="215347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56146" y="1892019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i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Сказка учит любить природу, беречь ее и понимать невидимые нити, которые существуют в природе</a:t>
            </a:r>
            <a:r>
              <a:rPr lang="ru-RU" sz="2400" i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400" i="1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i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 </a:t>
            </a:r>
            <a:r>
              <a:rPr lang="ru-RU" sz="2400" i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дорожить своими друзьями и никогда не обижать их, уметь прощать.</a:t>
            </a:r>
            <a:endParaRPr lang="ru-RU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7609839" y="1390534"/>
            <a:ext cx="3150523" cy="423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18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1071418" y="812800"/>
            <a:ext cx="4378037" cy="5375564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4"/>
          <a:stretch>
            <a:fillRect/>
          </a:stretch>
        </p:blipFill>
        <p:spPr>
          <a:xfrm>
            <a:off x="5745019" y="2050473"/>
            <a:ext cx="5357090" cy="400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56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784276" y="713571"/>
            <a:ext cx="46234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Кто главные герои сказки?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1235" y="1671782"/>
            <a:ext cx="3075710" cy="4239492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pic>
        <p:nvPicPr>
          <p:cNvPr id="5" name="Рисунок 4"/>
          <p:cNvPicPr/>
          <p:nvPr/>
        </p:nvPicPr>
        <p:blipFill>
          <a:blip r:embed="rId4"/>
          <a:stretch>
            <a:fillRect/>
          </a:stretch>
        </p:blipFill>
        <p:spPr>
          <a:xfrm>
            <a:off x="6994557" y="1950659"/>
            <a:ext cx="2826327" cy="3872947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123270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59643" y1="12682" x2="59643" y2="12682"/>
                        <a14:foregroundMark x1="56888" y1="14345" x2="56888" y2="14345"/>
                        <a14:foregroundMark x1="51216" y1="9771" x2="49595" y2="9771"/>
                        <a14:foregroundMark x1="56888" y1="2287" x2="56888" y2="2287"/>
                        <a14:foregroundMark x1="62075" y1="1455" x2="62075" y2="1455"/>
                        <a14:foregroundMark x1="62075" y1="11850" x2="62075" y2="11850"/>
                        <a14:foregroundMark x1="94003" y1="13721" x2="94003" y2="13721"/>
                        <a14:foregroundMark x1="92382" y1="12266" x2="92382" y2="12266"/>
                        <a14:foregroundMark x1="92382" y1="20166" x2="92382" y2="20166"/>
                        <a14:foregroundMark x1="95138" y1="20166" x2="95138" y2="20166"/>
                        <a14:foregroundMark x1="95624" y1="19751" x2="95624" y2="19751"/>
                        <a14:foregroundMark x1="95624" y1="45322" x2="95624" y2="45322"/>
                        <a14:foregroundMark x1="91572" y1="32017" x2="91572" y2="32017"/>
                        <a14:foregroundMark x1="93193" y1="60707" x2="93193" y2="60707"/>
                        <a14:foregroundMark x1="95138" y1="38046" x2="95138" y2="38046"/>
                        <a14:foregroundMark x1="92382" y1="29106" x2="92382" y2="29106"/>
                        <a14:foregroundMark x1="90438" y1="86486" x2="90438" y2="86486"/>
                        <a14:foregroundMark x1="75851" y1="93971" x2="75851" y2="939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43948" y="1944251"/>
            <a:ext cx="5226425" cy="447040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872" l="0" r="100000">
                        <a14:foregroundMark x1="14590" y1="5769" x2="14590" y2="5769"/>
                        <a14:foregroundMark x1="13934" y1="10256" x2="13934" y2="10256"/>
                        <a14:foregroundMark x1="10656" y1="10256" x2="10656" y2="10256"/>
                        <a14:foregroundMark x1="9016" y1="8846" x2="9016" y2="8846"/>
                        <a14:foregroundMark x1="8033" y1="2179" x2="8033" y2="2179"/>
                        <a14:foregroundMark x1="7541" y1="11410" x2="7541" y2="11410"/>
                        <a14:foregroundMark x1="11639" y1="15769" x2="11639" y2="15769"/>
                        <a14:foregroundMark x1="13934" y1="34103" x2="13934" y2="34103"/>
                        <a14:foregroundMark x1="41639" y1="22949" x2="41639" y2="22949"/>
                        <a14:foregroundMark x1="51311" y1="28205" x2="51311" y2="28205"/>
                        <a14:foregroundMark x1="46230" y1="30385" x2="46230" y2="30000"/>
                        <a14:foregroundMark x1="43934" y1="26538" x2="43934" y2="26538"/>
                        <a14:foregroundMark x1="42787" y1="21410" x2="43115" y2="20641"/>
                        <a14:foregroundMark x1="43934" y1="19744" x2="43934" y2="19744"/>
                        <a14:foregroundMark x1="39344" y1="19359" x2="38689" y2="19744"/>
                        <a14:foregroundMark x1="36230" y1="20769" x2="36721" y2="21026"/>
                        <a14:foregroundMark x1="56393" y1="8718" x2="56393" y2="8718"/>
                        <a14:foregroundMark x1="59672" y1="5769" x2="59672" y2="5769"/>
                        <a14:foregroundMark x1="62951" y1="6282" x2="63115" y2="6795"/>
                        <a14:foregroundMark x1="62951" y1="10256" x2="62787" y2="10769"/>
                        <a14:foregroundMark x1="52459" y1="26923" x2="52459" y2="27564"/>
                        <a14:foregroundMark x1="46557" y1="32949" x2="46557" y2="32949"/>
                        <a14:foregroundMark x1="37705" y1="26923" x2="37705" y2="26923"/>
                        <a14:foregroundMark x1="63279" y1="24615" x2="63279" y2="24615"/>
                        <a14:foregroundMark x1="63115" y1="30769" x2="63115" y2="31538"/>
                        <a14:foregroundMark x1="60820" y1="35513" x2="60820" y2="35513"/>
                        <a14:foregroundMark x1="60656" y1="38205" x2="60656" y2="38205"/>
                        <a14:foregroundMark x1="61475" y1="25769" x2="61475" y2="25769"/>
                        <a14:foregroundMark x1="57541" y1="20128" x2="57541" y2="20128"/>
                        <a14:foregroundMark x1="42623" y1="46026" x2="42623" y2="46026"/>
                        <a14:foregroundMark x1="11475" y1="23590" x2="11475" y2="23590"/>
                        <a14:foregroundMark x1="14754" y1="15000" x2="14754" y2="15000"/>
                        <a14:foregroundMark x1="21311" y1="769" x2="21311" y2="769"/>
                        <a14:foregroundMark x1="14754" y1="27308" x2="14754" y2="27308"/>
                        <a14:foregroundMark x1="13934" y1="20769" x2="13934" y2="207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92" y="1704108"/>
            <a:ext cx="3980872" cy="47105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13018" y="88715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758737" y="693478"/>
            <a:ext cx="46459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Что старик любил делать?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Чем старик обидел Сову?</a:t>
            </a:r>
          </a:p>
        </p:txBody>
      </p:sp>
    </p:spTree>
    <p:extLst>
      <p:ext uri="{BB962C8B-B14F-4D97-AF65-F5344CB8AC3E}">
        <p14:creationId xmlns:p14="http://schemas.microsoft.com/office/powerpoint/2010/main" val="101923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68585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13382" y="794328"/>
            <a:ext cx="2862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Где жила Сова?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835" y="1551710"/>
            <a:ext cx="4396510" cy="4294908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40844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594"/>
            <a:ext cx="12193057" cy="68585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24521" y="499800"/>
            <a:ext cx="9509976" cy="1099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5000"/>
              </a:lnSpc>
              <a:spcAft>
                <a:spcPts val="800"/>
              </a:spcAft>
            </a:pPr>
            <a:r>
              <a:rPr lang="ru-RU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Что 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изменилось в жизни старика после ссоры с Совой</a:t>
            </a:r>
            <a:r>
              <a:rPr lang="ru-RU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pPr lvl="0" algn="ctr">
              <a:lnSpc>
                <a:spcPct val="105000"/>
              </a:lnSpc>
              <a:spcAft>
                <a:spcPts val="800"/>
              </a:spcAft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О чём Сова предупреждала Старика?</a:t>
            </a:r>
            <a:endParaRPr lang="ru-RU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216" y="1599588"/>
            <a:ext cx="7462982" cy="479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09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72038" y="572654"/>
            <a:ext cx="36479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Взаимосвязь на лугу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26" y="1380895"/>
            <a:ext cx="1781691" cy="2247690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222" y="1363727"/>
            <a:ext cx="1736435" cy="2247690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209" y="1391376"/>
            <a:ext cx="1764146" cy="2247689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907" y="1363729"/>
            <a:ext cx="1670677" cy="2300100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875" y="1380895"/>
            <a:ext cx="2249652" cy="2261941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262706" y="3663829"/>
            <a:ext cx="7344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сова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60437" y="3654593"/>
            <a:ext cx="8931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мыши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47043" y="3639065"/>
            <a:ext cx="11822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шмели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14596" y="3639065"/>
            <a:ext cx="1200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клевер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601293" y="3611417"/>
            <a:ext cx="10038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корова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634" y="4507130"/>
            <a:ext cx="2460997" cy="177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27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68585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87492" y="1236348"/>
            <a:ext cx="3325088" cy="51914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716" y="1650056"/>
            <a:ext cx="3311938" cy="47844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42328" y="563418"/>
            <a:ext cx="50106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Зачем старик пошел к Сове?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66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6858594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5430982" y="2116238"/>
            <a:ext cx="5717309" cy="4146017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3703782" y="526733"/>
            <a:ext cx="4961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Простила, ли Сова старика?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47" y="1355011"/>
            <a:ext cx="4040638" cy="2681279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136035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162</Words>
  <Application>Microsoft Office PowerPoint</Application>
  <PresentationFormat>Произвольный</PresentationFormat>
  <Paragraphs>28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Katya</dc:creator>
  <cp:lastModifiedBy>251_5</cp:lastModifiedBy>
  <cp:revision>23</cp:revision>
  <dcterms:created xsi:type="dcterms:W3CDTF">2022-01-05T18:52:00Z</dcterms:created>
  <dcterms:modified xsi:type="dcterms:W3CDTF">2022-03-21T07:59:39Z</dcterms:modified>
</cp:coreProperties>
</file>