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57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0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7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7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7C37-FC21-47CF-9B55-71054C82CC8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3530-3620-4A59-9622-BA50A3D31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kadeti.ru/skazki/bazhov-serebryanoe-kopyt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72364" y="180984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 вам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сказку П. Бажова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«Серебряное копытце»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 побеседовать с ребенком о прочитанном произведении.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6217" y="140916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65959" y="5982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23" y="745099"/>
            <a:ext cx="3152486" cy="4140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4916" y="5125511"/>
            <a:ext cx="28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Текст сказки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" y="1311564"/>
            <a:ext cx="3393643" cy="4717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90" y="187188"/>
            <a:ext cx="4830618" cy="64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8" y="1597890"/>
            <a:ext cx="3560631" cy="477519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46" y="1597889"/>
            <a:ext cx="3299235" cy="477519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929" y="1597891"/>
            <a:ext cx="3352798" cy="4775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02880" y="275724"/>
            <a:ext cx="657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встретились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Кокованя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Даренка?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1199" y="310508"/>
            <a:ext cx="53903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любила слушать Даренка?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53" y="1178043"/>
            <a:ext cx="4255171" cy="52835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11" y="1178043"/>
            <a:ext cx="4255377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6" y="1432501"/>
            <a:ext cx="3767068" cy="4635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128" y="299864"/>
            <a:ext cx="518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мечта была у Даренки?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290" y="1432501"/>
            <a:ext cx="3738310" cy="4635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526" y="1432500"/>
            <a:ext cx="3479511" cy="47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218" y="742015"/>
            <a:ext cx="118317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1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Как звали девочку?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(Даренка)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2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Кем был дед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Кокованя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по профессии?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(Охотник)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3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Кого попросила взять с собой девочка у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Коковани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(Кошку)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4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Как звали кошку Даренки?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2400" b="0" i="1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Мурёнка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5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С каким музыкальным инструментом сравнил дед кошку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Мурёнку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 балалайкой)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6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Что 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рассказывал 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вечерами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Кокованя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девочке </a:t>
            </a:r>
            <a:r>
              <a:rPr lang="ru-RU" sz="240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(Сказки)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7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О ком любила больше всего слушать девочка? </a:t>
            </a:r>
            <a:r>
              <a:rPr lang="ru-RU" sz="240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(О козле- Серебряное копытце)</a:t>
            </a:r>
            <a:endParaRPr lang="ru-RU" sz="240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8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Какие припасы взяли с собой дедушка и девочка в лес?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(Два мешка сухарей)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9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Когда ушёл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Кокованя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за лошадью в деревню, кого увидела девочка? </a:t>
            </a:r>
            <a:r>
              <a:rPr lang="ru-RU" sz="240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(Серебряное копытце)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10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Сколько дней не было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Коковани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(3 дня)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11 С кем подружилась кошка девочки? (С </a:t>
            </a:r>
            <a:r>
              <a:rPr lang="ru-RU" sz="240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«Серебряным копытцем»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12 Куда запрыгнул козлик и стал выбивать драгоценные камни?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(На крышу балагана)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0619" y="104453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4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6618" y="134196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Герои сказа очень хорошие и добрые люди, которые заслужили свое счастье. Хорошая девочка Даренка, не по годам ответственная и работящая, хороший человек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Кокованя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добрый и ласковый. И конечно, совершенно замечательная кошка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Муренка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которая нашла в лесу своего друга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Сказ  «Серебряное копытце» учит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любить природу, трудиться, быть честным и бескорыстным. Не брать больше, чем нужно, делиться с другими людьми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15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156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12</cp:revision>
  <dcterms:created xsi:type="dcterms:W3CDTF">2021-12-26T15:47:23Z</dcterms:created>
  <dcterms:modified xsi:type="dcterms:W3CDTF">2022-03-21T07:58:28Z</dcterms:modified>
</cp:coreProperties>
</file>