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C74079-2CF1-4E7C-9703-A117FC51CE0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B2E8AE36-6685-4602-B91C-2CA73A0A7F4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9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74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2F21-3634-4853-9A4B-3494C50D9CDA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3571" y="761265"/>
            <a:ext cx="7766936" cy="1646302"/>
          </a:xfrm>
        </p:spPr>
        <p:txBody>
          <a:bodyPr/>
          <a:lstStyle/>
          <a:p>
            <a:pPr algn="ctr"/>
            <a:r>
              <a:rPr lang="ru-RU" sz="8000" dirty="0" smtClean="0">
                <a:latin typeface="Mistral" panose="03090702030407020403" pitchFamily="66" charset="0"/>
              </a:rPr>
              <a:t>Здоровый образ жизни</a:t>
            </a:r>
            <a:endParaRPr lang="en-US" sz="80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51" y="1304801"/>
            <a:ext cx="3033277" cy="411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mtdata.ru/u5/photo38E5/20797716488-0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26" y="2955973"/>
            <a:ext cx="4996578" cy="32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0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95" y="10904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Спасибо за внимание</a:t>
            </a:r>
            <a:endParaRPr lang="en-US" sz="88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5" y="1609698"/>
            <a:ext cx="3603048" cy="399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500" y="3101009"/>
            <a:ext cx="3344535" cy="370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3021874"/>
            <a:ext cx="2961293" cy="299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4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Что такое здоровье?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1907309"/>
            <a:ext cx="9612097" cy="3880773"/>
          </a:xfrm>
        </p:spPr>
        <p:txBody>
          <a:bodyPr>
            <a:normAutofit/>
          </a:bodyPr>
          <a:lstStyle/>
          <a:p>
            <a:pPr algn="r"/>
            <a:r>
              <a:rPr lang="ru-RU" sz="4400" dirty="0">
                <a:solidFill>
                  <a:schemeClr val="tx1"/>
                </a:solidFill>
                <a:latin typeface="Mistral" panose="03090702030407020403" pitchFamily="66" charset="0"/>
              </a:rPr>
              <a:t>Здоровье – это состояние полного физического, духовного и социального благополучия, а не только отсутствие болезней и физических дефектов.</a:t>
            </a:r>
            <a:endParaRPr lang="en-US" sz="4400" dirty="0">
              <a:solidFill>
                <a:schemeClr val="tx1"/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 descr="https://deti-kemerovo.ru/wp-content/uploads/2014/04/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7" y="4091404"/>
            <a:ext cx="3105886" cy="254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istral" panose="03090702030407020403" pitchFamily="66" charset="0"/>
              </a:rPr>
              <a:t>Что входит в понятие ЗОЖ: </a:t>
            </a:r>
            <a:endParaRPr lang="en-US" sz="54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61" y="1620983"/>
            <a:ext cx="8596668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Отказ от вредных привычек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Полноценный ночной отдых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Правильное питание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Физическая нагрузка</a:t>
            </a:r>
          </a:p>
          <a:p>
            <a:pPr>
              <a:buFont typeface="+mj-lt"/>
              <a:buAutoNum type="arabicPeriod"/>
            </a:pPr>
            <a:r>
              <a:rPr lang="ru-RU" sz="4400" dirty="0">
                <a:latin typeface="Mistral" panose="03090702030407020403" pitchFamily="66" charset="0"/>
              </a:rPr>
              <a:t>Общение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62" y="2314370"/>
            <a:ext cx="3561918" cy="444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4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1083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istral" panose="03090702030407020403" pitchFamily="66" charset="0"/>
              </a:rPr>
              <a:t>«Здоровье в порядке — спасибо зарядке</a:t>
            </a:r>
            <a:r>
              <a:rPr lang="ru-RU" sz="6000" dirty="0" smtClean="0">
                <a:latin typeface="Mistral" panose="03090702030407020403" pitchFamily="66" charset="0"/>
              </a:rPr>
              <a:t>!»</a:t>
            </a:r>
            <a:endParaRPr lang="en-US" sz="6000" dirty="0"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97" y="2162681"/>
            <a:ext cx="322810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7854" y="2025908"/>
            <a:ext cx="843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Mistral" panose="03090702030407020403" pitchFamily="66" charset="0"/>
              </a:rPr>
              <a:t>Зарядка </a:t>
            </a:r>
            <a:r>
              <a:rPr lang="ru-RU" sz="4400" dirty="0">
                <a:latin typeface="Mistral" panose="03090702030407020403" pitchFamily="66" charset="0"/>
              </a:rPr>
              <a:t>— комплекс физических упражнений, выполняемых, как правило, утром, с целью разминки мышц и суставов. </a:t>
            </a:r>
            <a:r>
              <a:rPr lang="ru-RU" sz="4400" dirty="0" smtClean="0">
                <a:latin typeface="Mistral" panose="03090702030407020403" pitchFamily="66" charset="0"/>
              </a:rPr>
              <a:t>Обычно</a:t>
            </a:r>
            <a:r>
              <a:rPr lang="ru-RU" sz="4400" dirty="0">
                <a:latin typeface="Mistral" panose="03090702030407020403" pitchFamily="66" charset="0"/>
              </a:rPr>
              <a:t>, зарядка может выполняться на воздухе, в спортзале или дома</a:t>
            </a:r>
            <a:r>
              <a:rPr lang="ru-RU" sz="3600" dirty="0">
                <a:latin typeface="Mistral" panose="03090702030407020403" pitchFamily="66" charset="0"/>
              </a:rPr>
              <a:t>.</a:t>
            </a:r>
            <a:endParaRPr lang="en-US" sz="36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527"/>
            <a:ext cx="8596668" cy="58058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В зарядку   </a:t>
            </a:r>
            <a:r>
              <a:rPr lang="ru-RU" sz="3600" dirty="0">
                <a:latin typeface="Mistral" panose="03090702030407020403" pitchFamily="66" charset="0"/>
              </a:rPr>
              <a:t>входят упражнения для мышц шеи, спины, живота, ног и рук. Прорабатываются большие суставы — шея, плечи, локти, </a:t>
            </a:r>
            <a:r>
              <a:rPr lang="ru-RU" sz="3600" dirty="0" smtClean="0">
                <a:latin typeface="Mistral" panose="03090702030407020403" pitchFamily="66" charset="0"/>
              </a:rPr>
              <a:t>таз</a:t>
            </a:r>
            <a:r>
              <a:rPr lang="ru-RU" sz="3600" dirty="0">
                <a:latin typeface="Mistral" panose="03090702030407020403" pitchFamily="66" charset="0"/>
              </a:rPr>
              <a:t>, колени. Сгибание-разгибание, растяжка, скручивание. Типичные упражнения: потягивания, наклоны, приседания, отжимания. </a:t>
            </a:r>
            <a:r>
              <a:rPr lang="ru-RU" sz="3600" dirty="0" smtClean="0">
                <a:latin typeface="Mistral" panose="03090702030407020403" pitchFamily="66" charset="0"/>
              </a:rPr>
              <a:t>Зарядка </a:t>
            </a:r>
            <a:r>
              <a:rPr lang="ru-RU" sz="3600" dirty="0">
                <a:latin typeface="Mistral" panose="03090702030407020403" pitchFamily="66" charset="0"/>
              </a:rPr>
              <a:t>может сочетаться с бегом, закаливанием, </a:t>
            </a:r>
            <a:r>
              <a:rPr lang="ru-RU" sz="3600" dirty="0" err="1">
                <a:latin typeface="Mistral" panose="03090702030407020403" pitchFamily="66" charset="0"/>
              </a:rPr>
              <a:t>моржеванием</a:t>
            </a:r>
            <a:r>
              <a:rPr lang="ru-RU" sz="3200" dirty="0">
                <a:latin typeface="Mistral" panose="03090702030407020403" pitchFamily="66" charset="0"/>
              </a:rPr>
              <a:t>.</a:t>
            </a:r>
            <a:endParaRPr lang="en-US" sz="32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" y="3913548"/>
            <a:ext cx="2536248" cy="294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26" y="4294909"/>
            <a:ext cx="3467533" cy="255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59" y="4488873"/>
            <a:ext cx="3467409" cy="235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1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5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Правильное питание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8957"/>
            <a:ext cx="8596668" cy="46631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 smtClean="0">
                <a:latin typeface="Mistral" panose="03090702030407020403" pitchFamily="66" charset="0"/>
              </a:rPr>
              <a:t>питание</a:t>
            </a:r>
            <a:r>
              <a:rPr lang="ru-RU" sz="3200" dirty="0">
                <a:latin typeface="Mistral" panose="03090702030407020403" pitchFamily="66" charset="0"/>
              </a:rPr>
              <a:t>, обеспечивающее рост, нормальное развитие и жизнедеятельность человека, способствующее укреплению его здоровья и профилактике </a:t>
            </a:r>
            <a:r>
              <a:rPr lang="ru-RU" sz="3200" dirty="0" smtClean="0">
                <a:latin typeface="Mistral" panose="03090702030407020403" pitchFamily="66" charset="0"/>
              </a:rPr>
              <a:t>заболеваний. </a:t>
            </a:r>
            <a:r>
              <a:rPr lang="ru-RU" sz="3200" dirty="0">
                <a:latin typeface="Mistral" panose="03090702030407020403" pitchFamily="66" charset="0"/>
              </a:rPr>
              <a:t>Соблюдение правил здорового питания </a:t>
            </a:r>
            <a:r>
              <a:rPr lang="ru-RU" sz="3200" dirty="0" smtClean="0">
                <a:latin typeface="Mistral" panose="03090702030407020403" pitchFamily="66" charset="0"/>
              </a:rPr>
              <a:t>сокращает </a:t>
            </a:r>
            <a:r>
              <a:rPr lang="ru-RU" sz="3200" dirty="0">
                <a:latin typeface="Mistral" panose="03090702030407020403" pitchFamily="66" charset="0"/>
              </a:rPr>
              <a:t>риск хронических заболеваний и расстройств, таких как ожирение, сердечно-сосудистые заболевания, диабет, повышенное </a:t>
            </a:r>
            <a:r>
              <a:rPr lang="ru-RU" sz="3200" dirty="0" smtClean="0">
                <a:latin typeface="Mistral" panose="03090702030407020403" pitchFamily="66" charset="0"/>
              </a:rPr>
              <a:t>давление </a:t>
            </a:r>
            <a:r>
              <a:rPr lang="ru-RU" sz="3200" dirty="0">
                <a:latin typeface="Mistral" panose="03090702030407020403" pitchFamily="66" charset="0"/>
              </a:rPr>
              <a:t>и </a:t>
            </a:r>
            <a:r>
              <a:rPr lang="ru-RU" sz="3200" dirty="0" smtClean="0">
                <a:latin typeface="Mistral" panose="03090702030407020403" pitchFamily="66" charset="0"/>
              </a:rPr>
              <a:t>рак.</a:t>
            </a:r>
            <a:endParaRPr lang="en-US" sz="32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2" y="4387867"/>
            <a:ext cx="3101009" cy="244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79" y="4387867"/>
            <a:ext cx="3069331" cy="24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6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2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Режим дня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04" y="1179928"/>
            <a:ext cx="8596668" cy="3880773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Mistral" panose="03090702030407020403" pitchFamily="66" charset="0"/>
              </a:rPr>
              <a:t>Ложись </a:t>
            </a:r>
            <a:r>
              <a:rPr lang="ru-RU" sz="4400" dirty="0">
                <a:latin typeface="Mistral" panose="03090702030407020403" pitchFamily="66" charset="0"/>
              </a:rPr>
              <a:t>и вставай в одно и то же время. </a:t>
            </a:r>
            <a:endParaRPr lang="ru-RU" sz="4400" dirty="0" smtClean="0">
              <a:latin typeface="Mistral" panose="03090702030407020403" pitchFamily="66" charset="0"/>
            </a:endParaRPr>
          </a:p>
          <a:p>
            <a:r>
              <a:rPr lang="ru-RU" sz="4400" dirty="0" smtClean="0">
                <a:latin typeface="Mistral" panose="03090702030407020403" pitchFamily="66" charset="0"/>
              </a:rPr>
              <a:t>Нормальный </a:t>
            </a:r>
            <a:r>
              <a:rPr lang="ru-RU" sz="4400" dirty="0">
                <a:latin typeface="Mistral" panose="03090702030407020403" pitchFamily="66" charset="0"/>
              </a:rPr>
              <a:t>сон для человека 7-8 часов. </a:t>
            </a:r>
            <a:endParaRPr lang="ru-RU" sz="4400" dirty="0" smtClean="0">
              <a:latin typeface="Mistral" panose="03090702030407020403" pitchFamily="66" charset="0"/>
            </a:endParaRPr>
          </a:p>
          <a:p>
            <a:r>
              <a:rPr lang="ru-RU" sz="4400" dirty="0" smtClean="0">
                <a:latin typeface="Mistral" panose="03090702030407020403" pitchFamily="66" charset="0"/>
              </a:rPr>
              <a:t>Спи </a:t>
            </a:r>
            <a:r>
              <a:rPr lang="ru-RU" sz="4400" dirty="0">
                <a:latin typeface="Mistral" panose="03090702030407020403" pitchFamily="66" charset="0"/>
              </a:rPr>
              <a:t>в проветренной прохладной комнате!</a:t>
            </a:r>
            <a:endParaRPr lang="en-US" sz="44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3709238"/>
            <a:ext cx="4492487" cy="31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9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69" y="1192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Вредные привычки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9687"/>
            <a:ext cx="8596668" cy="490167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Mistral" panose="03090702030407020403" pitchFamily="66" charset="0"/>
              </a:rPr>
              <a:t>Вредные привычки - это привычки, которые вредят здоровью человека и мешают ему осуществлять свои цели и полностью использовать в течение жизни свои возможности.</a:t>
            </a:r>
            <a:endParaRPr lang="en-US" sz="4000" dirty="0">
              <a:latin typeface="Mistral" panose="030907020304070204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56" y="3816626"/>
            <a:ext cx="4810539" cy="289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67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65" y="-79513"/>
            <a:ext cx="8596668" cy="1179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Общение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65" y="808384"/>
            <a:ext cx="9566596" cy="50076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istral" panose="03090702030407020403" pitchFamily="66" charset="0"/>
              </a:rPr>
              <a:t>Человек –нуждается </a:t>
            </a:r>
            <a:r>
              <a:rPr lang="ru-RU" sz="3600" dirty="0">
                <a:latin typeface="Mistral" panose="03090702030407020403" pitchFamily="66" charset="0"/>
              </a:rPr>
              <a:t>в </a:t>
            </a:r>
            <a:r>
              <a:rPr lang="ru-RU" sz="3600" dirty="0" smtClean="0">
                <a:latin typeface="Mistral" panose="03090702030407020403" pitchFamily="66" charset="0"/>
              </a:rPr>
              <a:t>качественном </a:t>
            </a:r>
            <a:r>
              <a:rPr lang="ru-RU" sz="3600" dirty="0">
                <a:latin typeface="Mistral" panose="03090702030407020403" pitchFamily="66" charset="0"/>
              </a:rPr>
              <a:t>общении</a:t>
            </a:r>
            <a:r>
              <a:rPr lang="ru-RU" sz="3600" dirty="0" smtClean="0">
                <a:latin typeface="Mistral" panose="03090702030407020403" pitchFamily="66" charset="0"/>
              </a:rPr>
              <a:t>.</a:t>
            </a:r>
          </a:p>
          <a:p>
            <a:pPr algn="ctr"/>
            <a:r>
              <a:rPr lang="ru-RU" sz="3600" dirty="0">
                <a:latin typeface="Mistral" panose="03090702030407020403" pitchFamily="66" charset="0"/>
              </a:rPr>
              <a:t>Качественное общение подразумевает </a:t>
            </a:r>
            <a:r>
              <a:rPr lang="ru-RU" sz="3600" dirty="0" smtClean="0">
                <a:latin typeface="Mistral" panose="03090702030407020403" pitchFamily="66" charset="0"/>
              </a:rPr>
              <a:t>общение</a:t>
            </a:r>
            <a:r>
              <a:rPr lang="ru-RU" sz="3600" dirty="0">
                <a:latin typeface="Mistral" panose="03090702030407020403" pitchFamily="66" charset="0"/>
              </a:rPr>
              <a:t>, которое создает благоприятный психоэмоциональный настрой. Хорошие друзья и понимающие близкие </a:t>
            </a:r>
            <a:r>
              <a:rPr lang="ru-RU" sz="3600" dirty="0" smtClean="0">
                <a:latin typeface="Mistral" panose="03090702030407020403" pitchFamily="66" charset="0"/>
              </a:rPr>
              <a:t>заменяют </a:t>
            </a:r>
            <a:r>
              <a:rPr lang="ru-RU" sz="3600" dirty="0">
                <a:latin typeface="Mistral" panose="03090702030407020403" pitchFamily="66" charset="0"/>
              </a:rPr>
              <a:t>психотерапию, помогая преодолевать невзгоды и стрессы, в конечном итоге сохраняя и психическое, и физическое </a:t>
            </a:r>
            <a:r>
              <a:rPr lang="ru-RU" sz="3600" dirty="0" smtClean="0">
                <a:latin typeface="Mistral" panose="03090702030407020403" pitchFamily="66" charset="0"/>
              </a:rPr>
              <a:t>здоровье.</a:t>
            </a:r>
            <a:endParaRPr lang="ru-RU" sz="3600" dirty="0">
              <a:latin typeface="Mistral" panose="03090702030407020403" pitchFamily="66" charset="0"/>
            </a:endParaRPr>
          </a:p>
          <a:p>
            <a:endParaRPr lang="ru-RU" sz="36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2" y="4121425"/>
            <a:ext cx="4227444" cy="273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23" y="4227442"/>
            <a:ext cx="2942190" cy="263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9976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290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Mistral</vt:lpstr>
      <vt:lpstr>Trebuchet MS</vt:lpstr>
      <vt:lpstr>Wingdings 3</vt:lpstr>
      <vt:lpstr>Аспект</vt:lpstr>
      <vt:lpstr>Здоровый образ жизни</vt:lpstr>
      <vt:lpstr>Что такое здоровье?</vt:lpstr>
      <vt:lpstr>Что входит в понятие ЗОЖ: </vt:lpstr>
      <vt:lpstr>«Здоровье в порядке — спасибо зарядке!»</vt:lpstr>
      <vt:lpstr>Презентация PowerPoint</vt:lpstr>
      <vt:lpstr>Правильное питание</vt:lpstr>
      <vt:lpstr>Режим дня</vt:lpstr>
      <vt:lpstr>Вредные привычки</vt:lpstr>
      <vt:lpstr>Общение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Дарья Нижегородцева</dc:creator>
  <cp:lastModifiedBy>251</cp:lastModifiedBy>
  <cp:revision>7</cp:revision>
  <dcterms:created xsi:type="dcterms:W3CDTF">2015-12-03T13:17:25Z</dcterms:created>
  <dcterms:modified xsi:type="dcterms:W3CDTF">2023-03-23T07:39:19Z</dcterms:modified>
</cp:coreProperties>
</file>